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  <p:sldMasterId id="2147483681" r:id="rId3"/>
    <p:sldMasterId id="2147483693" r:id="rId4"/>
  </p:sldMasterIdLst>
  <p:notesMasterIdLst>
    <p:notesMasterId r:id="rId77"/>
  </p:notesMasterIdLst>
  <p:sldIdLst>
    <p:sldId id="360" r:id="rId5"/>
    <p:sldId id="384" r:id="rId6"/>
    <p:sldId id="383" r:id="rId7"/>
    <p:sldId id="385" r:id="rId8"/>
    <p:sldId id="386" r:id="rId9"/>
    <p:sldId id="258" r:id="rId10"/>
    <p:sldId id="284" r:id="rId11"/>
    <p:sldId id="299" r:id="rId12"/>
    <p:sldId id="301" r:id="rId13"/>
    <p:sldId id="302" r:id="rId14"/>
    <p:sldId id="303" r:id="rId15"/>
    <p:sldId id="304" r:id="rId16"/>
    <p:sldId id="387" r:id="rId17"/>
    <p:sldId id="305" r:id="rId18"/>
    <p:sldId id="306" r:id="rId19"/>
    <p:sldId id="388" r:id="rId20"/>
    <p:sldId id="390" r:id="rId21"/>
    <p:sldId id="307" r:id="rId22"/>
    <p:sldId id="308" r:id="rId23"/>
    <p:sldId id="309" r:id="rId24"/>
    <p:sldId id="314" r:id="rId25"/>
    <p:sldId id="340" r:id="rId26"/>
    <p:sldId id="313" r:id="rId27"/>
    <p:sldId id="341" r:id="rId28"/>
    <p:sldId id="342" r:id="rId29"/>
    <p:sldId id="319" r:id="rId30"/>
    <p:sldId id="320" r:id="rId31"/>
    <p:sldId id="321" r:id="rId32"/>
    <p:sldId id="322" r:id="rId33"/>
    <p:sldId id="323" r:id="rId34"/>
    <p:sldId id="315" r:id="rId35"/>
    <p:sldId id="324" r:id="rId36"/>
    <p:sldId id="326" r:id="rId37"/>
    <p:sldId id="316" r:id="rId38"/>
    <p:sldId id="317" r:id="rId39"/>
    <p:sldId id="298" r:id="rId40"/>
    <p:sldId id="361" r:id="rId41"/>
    <p:sldId id="362" r:id="rId42"/>
    <p:sldId id="364" r:id="rId43"/>
    <p:sldId id="363" r:id="rId44"/>
    <p:sldId id="310" r:id="rId45"/>
    <p:sldId id="311" r:id="rId46"/>
    <p:sldId id="365" r:id="rId47"/>
    <p:sldId id="312" r:id="rId48"/>
    <p:sldId id="366" r:id="rId49"/>
    <p:sldId id="367" r:id="rId50"/>
    <p:sldId id="329" r:id="rId51"/>
    <p:sldId id="374" r:id="rId52"/>
    <p:sldId id="330" r:id="rId53"/>
    <p:sldId id="331" r:id="rId54"/>
    <p:sldId id="333" r:id="rId55"/>
    <p:sldId id="334" r:id="rId56"/>
    <p:sldId id="343" r:id="rId57"/>
    <p:sldId id="348" r:id="rId58"/>
    <p:sldId id="368" r:id="rId59"/>
    <p:sldId id="371" r:id="rId60"/>
    <p:sldId id="389" r:id="rId61"/>
    <p:sldId id="369" r:id="rId62"/>
    <p:sldId id="370" r:id="rId63"/>
    <p:sldId id="372" r:id="rId64"/>
    <p:sldId id="373" r:id="rId65"/>
    <p:sldId id="375" r:id="rId66"/>
    <p:sldId id="379" r:id="rId67"/>
    <p:sldId id="380" r:id="rId68"/>
    <p:sldId id="381" r:id="rId69"/>
    <p:sldId id="382" r:id="rId70"/>
    <p:sldId id="356" r:id="rId71"/>
    <p:sldId id="359" r:id="rId72"/>
    <p:sldId id="349" r:id="rId73"/>
    <p:sldId id="357" r:id="rId74"/>
    <p:sldId id="358" r:id="rId75"/>
    <p:sldId id="293" r:id="rId7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>
      <p:cViewPr varScale="1">
        <p:scale>
          <a:sx n="101" d="100"/>
          <a:sy n="101" d="100"/>
        </p:scale>
        <p:origin x="10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A0289-EDB6-415D-8FB6-29A816C597E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C21311-E71A-45AA-99C9-8E93ABEBB3A8}">
      <dgm:prSet phldrT="[Text]" custT="1"/>
      <dgm:spPr/>
      <dgm:t>
        <a:bodyPr/>
        <a:lstStyle/>
        <a:p>
          <a:r>
            <a:rPr lang="en-US" sz="2400" dirty="0">
              <a:latin typeface="Californian FB" pitchFamily="18" charset="0"/>
            </a:rPr>
            <a:t>Machine </a:t>
          </a:r>
        </a:p>
        <a:p>
          <a:r>
            <a:rPr lang="en-US" sz="2400" dirty="0">
              <a:latin typeface="Californian FB" pitchFamily="18" charset="0"/>
            </a:rPr>
            <a:t>Learning</a:t>
          </a:r>
        </a:p>
      </dgm:t>
    </dgm:pt>
    <dgm:pt modelId="{38A4D5D4-BB19-4DF0-90D8-36FE373008B6}" type="parTrans" cxnId="{8808BBCE-F33F-41F4-9C53-A9B29511AB26}">
      <dgm:prSet/>
      <dgm:spPr/>
      <dgm:t>
        <a:bodyPr/>
        <a:lstStyle/>
        <a:p>
          <a:endParaRPr lang="en-US" sz="1400">
            <a:latin typeface="Californian FB" pitchFamily="18" charset="0"/>
          </a:endParaRPr>
        </a:p>
      </dgm:t>
    </dgm:pt>
    <dgm:pt modelId="{A2202E1E-36E2-48B8-A64D-7274419D8306}" type="sibTrans" cxnId="{8808BBCE-F33F-41F4-9C53-A9B29511AB26}">
      <dgm:prSet/>
      <dgm:spPr/>
      <dgm:t>
        <a:bodyPr/>
        <a:lstStyle/>
        <a:p>
          <a:endParaRPr lang="en-US" sz="1400">
            <a:latin typeface="Californian FB" pitchFamily="18" charset="0"/>
          </a:endParaRPr>
        </a:p>
      </dgm:t>
    </dgm:pt>
    <dgm:pt modelId="{D3A518A3-1661-4037-AC7A-5B0C4BA5F975}">
      <dgm:prSet phldrT="[Text]" custT="1"/>
      <dgm:spPr/>
      <dgm:t>
        <a:bodyPr/>
        <a:lstStyle/>
        <a:p>
          <a:r>
            <a:rPr lang="en-US" sz="2400" dirty="0">
              <a:latin typeface="Californian FB" pitchFamily="18" charset="0"/>
            </a:rPr>
            <a:t>Supervised Learning</a:t>
          </a:r>
        </a:p>
      </dgm:t>
    </dgm:pt>
    <dgm:pt modelId="{EF8D4AB6-F2C7-4F00-808B-2CCF60F15976}" type="parTrans" cxnId="{F8814F8A-62F9-420E-A04D-F9233698C4E2}">
      <dgm:prSet custT="1"/>
      <dgm:spPr/>
      <dgm:t>
        <a:bodyPr/>
        <a:lstStyle/>
        <a:p>
          <a:endParaRPr lang="en-US" sz="400">
            <a:latin typeface="Californian FB" pitchFamily="18" charset="0"/>
          </a:endParaRPr>
        </a:p>
      </dgm:t>
    </dgm:pt>
    <dgm:pt modelId="{1B765373-ACA7-45D2-A6CF-32526C35D611}" type="sibTrans" cxnId="{F8814F8A-62F9-420E-A04D-F9233698C4E2}">
      <dgm:prSet/>
      <dgm:spPr/>
      <dgm:t>
        <a:bodyPr/>
        <a:lstStyle/>
        <a:p>
          <a:endParaRPr lang="en-US" sz="1400">
            <a:latin typeface="Californian FB" pitchFamily="18" charset="0"/>
          </a:endParaRPr>
        </a:p>
      </dgm:t>
    </dgm:pt>
    <dgm:pt modelId="{9B3B0FF0-C262-4424-91B0-6FD24A48AEF2}">
      <dgm:prSet phldrT="[Text]" custT="1"/>
      <dgm:spPr/>
      <dgm:t>
        <a:bodyPr/>
        <a:lstStyle/>
        <a:p>
          <a:r>
            <a:rPr lang="en-US" sz="2400" dirty="0">
              <a:latin typeface="Californian FB" pitchFamily="18" charset="0"/>
            </a:rPr>
            <a:t>Regression</a:t>
          </a:r>
        </a:p>
      </dgm:t>
    </dgm:pt>
    <dgm:pt modelId="{4C9CA37B-E101-4E1A-8E7B-EEE902EB413D}" type="parTrans" cxnId="{2F77D54E-8464-4201-AEF9-70CC5D08AE10}">
      <dgm:prSet custT="1"/>
      <dgm:spPr/>
      <dgm:t>
        <a:bodyPr/>
        <a:lstStyle/>
        <a:p>
          <a:endParaRPr lang="en-US" sz="300">
            <a:latin typeface="Californian FB" pitchFamily="18" charset="0"/>
          </a:endParaRPr>
        </a:p>
      </dgm:t>
    </dgm:pt>
    <dgm:pt modelId="{2498C894-FE6F-4CFE-B345-F57AE8A23413}" type="sibTrans" cxnId="{2F77D54E-8464-4201-AEF9-70CC5D08AE10}">
      <dgm:prSet/>
      <dgm:spPr/>
      <dgm:t>
        <a:bodyPr/>
        <a:lstStyle/>
        <a:p>
          <a:endParaRPr lang="en-US" sz="1400">
            <a:latin typeface="Californian FB" pitchFamily="18" charset="0"/>
          </a:endParaRPr>
        </a:p>
      </dgm:t>
    </dgm:pt>
    <dgm:pt modelId="{A3042391-BA09-43A4-8F37-98CC9E7161D2}">
      <dgm:prSet phldrT="[Text]" custT="1"/>
      <dgm:spPr/>
      <dgm:t>
        <a:bodyPr/>
        <a:lstStyle/>
        <a:p>
          <a:r>
            <a:rPr lang="en-US" sz="2400" dirty="0">
              <a:latin typeface="Californian FB" pitchFamily="18" charset="0"/>
            </a:rPr>
            <a:t>Classification</a:t>
          </a:r>
        </a:p>
      </dgm:t>
    </dgm:pt>
    <dgm:pt modelId="{BCBA65FC-742E-417B-AD3F-75AC1330369A}" type="parTrans" cxnId="{183374DD-CD69-4ECE-98DE-F76947968059}">
      <dgm:prSet custT="1"/>
      <dgm:spPr/>
      <dgm:t>
        <a:bodyPr/>
        <a:lstStyle/>
        <a:p>
          <a:endParaRPr lang="en-US" sz="300">
            <a:latin typeface="Californian FB" pitchFamily="18" charset="0"/>
          </a:endParaRPr>
        </a:p>
      </dgm:t>
    </dgm:pt>
    <dgm:pt modelId="{67DDB089-4B3E-4D56-B933-01B7A8435737}" type="sibTrans" cxnId="{183374DD-CD69-4ECE-98DE-F76947968059}">
      <dgm:prSet/>
      <dgm:spPr/>
      <dgm:t>
        <a:bodyPr/>
        <a:lstStyle/>
        <a:p>
          <a:endParaRPr lang="en-US" sz="1400">
            <a:latin typeface="Californian FB" pitchFamily="18" charset="0"/>
          </a:endParaRPr>
        </a:p>
      </dgm:t>
    </dgm:pt>
    <dgm:pt modelId="{AA5249EB-B613-4170-8CDB-9375D328DFED}">
      <dgm:prSet phldrT="[Text]" custT="1"/>
      <dgm:spPr/>
      <dgm:t>
        <a:bodyPr/>
        <a:lstStyle/>
        <a:p>
          <a:r>
            <a:rPr lang="en-US" sz="2400" dirty="0">
              <a:latin typeface="Californian FB" pitchFamily="18" charset="0"/>
            </a:rPr>
            <a:t>Unsupervised</a:t>
          </a:r>
        </a:p>
        <a:p>
          <a:r>
            <a:rPr lang="en-US" sz="2400" dirty="0">
              <a:latin typeface="Californian FB" pitchFamily="18" charset="0"/>
            </a:rPr>
            <a:t>Learning</a:t>
          </a:r>
        </a:p>
      </dgm:t>
    </dgm:pt>
    <dgm:pt modelId="{E9B02E72-1244-43B6-AA78-3846C3276381}" type="parTrans" cxnId="{42399ACD-A019-4E58-912A-92CCA076EB56}">
      <dgm:prSet custT="1"/>
      <dgm:spPr/>
      <dgm:t>
        <a:bodyPr/>
        <a:lstStyle/>
        <a:p>
          <a:endParaRPr lang="en-US" sz="300">
            <a:latin typeface="Californian FB" pitchFamily="18" charset="0"/>
          </a:endParaRPr>
        </a:p>
      </dgm:t>
    </dgm:pt>
    <dgm:pt modelId="{BFBD5016-7809-4308-8660-567AD8ED302F}" type="sibTrans" cxnId="{42399ACD-A019-4E58-912A-92CCA076EB56}">
      <dgm:prSet/>
      <dgm:spPr/>
      <dgm:t>
        <a:bodyPr/>
        <a:lstStyle/>
        <a:p>
          <a:endParaRPr lang="en-US" sz="1400">
            <a:latin typeface="Californian FB" pitchFamily="18" charset="0"/>
          </a:endParaRPr>
        </a:p>
      </dgm:t>
    </dgm:pt>
    <dgm:pt modelId="{8A6475CF-2958-4E3A-B722-BAA2C81777B6}">
      <dgm:prSet phldrT="[Text]" custT="1"/>
      <dgm:spPr/>
      <dgm:t>
        <a:bodyPr/>
        <a:lstStyle/>
        <a:p>
          <a:r>
            <a:rPr lang="en-US" sz="2400" dirty="0">
              <a:latin typeface="Californian FB" pitchFamily="18" charset="0"/>
            </a:rPr>
            <a:t>Clustering</a:t>
          </a:r>
        </a:p>
      </dgm:t>
    </dgm:pt>
    <dgm:pt modelId="{D87430D8-D4FD-4265-90F2-6803F048FA8B}" type="parTrans" cxnId="{3E8D0E3D-5EC7-4E90-981E-F2B422296DB3}">
      <dgm:prSet custT="1"/>
      <dgm:spPr/>
      <dgm:t>
        <a:bodyPr/>
        <a:lstStyle/>
        <a:p>
          <a:endParaRPr lang="en-US" sz="300">
            <a:latin typeface="Californian FB" pitchFamily="18" charset="0"/>
          </a:endParaRPr>
        </a:p>
      </dgm:t>
    </dgm:pt>
    <dgm:pt modelId="{D29EEC71-1A70-4256-AE0D-A666986F9228}" type="sibTrans" cxnId="{3E8D0E3D-5EC7-4E90-981E-F2B422296DB3}">
      <dgm:prSet/>
      <dgm:spPr/>
      <dgm:t>
        <a:bodyPr/>
        <a:lstStyle/>
        <a:p>
          <a:endParaRPr lang="en-US" sz="1400">
            <a:latin typeface="Californian FB" pitchFamily="18" charset="0"/>
          </a:endParaRPr>
        </a:p>
      </dgm:t>
    </dgm:pt>
    <dgm:pt modelId="{F38EC062-8FC3-4BB6-B6C1-DA235242B267}" type="pres">
      <dgm:prSet presAssocID="{C68A0289-EDB6-415D-8FB6-29A816C597E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F561894-823A-45E4-B32F-E0D40AB35695}" type="pres">
      <dgm:prSet presAssocID="{B6C21311-E71A-45AA-99C9-8E93ABEBB3A8}" presName="root1" presStyleCnt="0"/>
      <dgm:spPr/>
    </dgm:pt>
    <dgm:pt modelId="{220CE3C2-AFF4-4B39-BA41-DBCEDC0FE15F}" type="pres">
      <dgm:prSet presAssocID="{B6C21311-E71A-45AA-99C9-8E93ABEBB3A8}" presName="LevelOneTextNode" presStyleLbl="node0" presStyleIdx="0" presStyleCnt="1">
        <dgm:presLayoutVars>
          <dgm:chPref val="3"/>
        </dgm:presLayoutVars>
      </dgm:prSet>
      <dgm:spPr/>
    </dgm:pt>
    <dgm:pt modelId="{B65EF207-F003-4DF3-BC40-289306923D11}" type="pres">
      <dgm:prSet presAssocID="{B6C21311-E71A-45AA-99C9-8E93ABEBB3A8}" presName="level2hierChild" presStyleCnt="0"/>
      <dgm:spPr/>
    </dgm:pt>
    <dgm:pt modelId="{58D421D8-571F-4B5E-99F7-D754DE727A7D}" type="pres">
      <dgm:prSet presAssocID="{EF8D4AB6-F2C7-4F00-808B-2CCF60F15976}" presName="conn2-1" presStyleLbl="parChTrans1D2" presStyleIdx="0" presStyleCnt="2"/>
      <dgm:spPr/>
    </dgm:pt>
    <dgm:pt modelId="{6EC259C7-AA7F-4AAF-B6AF-318B1753A25D}" type="pres">
      <dgm:prSet presAssocID="{EF8D4AB6-F2C7-4F00-808B-2CCF60F15976}" presName="connTx" presStyleLbl="parChTrans1D2" presStyleIdx="0" presStyleCnt="2"/>
      <dgm:spPr/>
    </dgm:pt>
    <dgm:pt modelId="{A276531C-C6D8-4E66-AF9C-DB0E6B4718EC}" type="pres">
      <dgm:prSet presAssocID="{D3A518A3-1661-4037-AC7A-5B0C4BA5F975}" presName="root2" presStyleCnt="0"/>
      <dgm:spPr/>
    </dgm:pt>
    <dgm:pt modelId="{E53D2065-DD21-4930-B338-3CFAF779E5D3}" type="pres">
      <dgm:prSet presAssocID="{D3A518A3-1661-4037-AC7A-5B0C4BA5F975}" presName="LevelTwoTextNode" presStyleLbl="node2" presStyleIdx="0" presStyleCnt="2" custLinFactNeighborX="4585" custLinFactNeighborY="-27262">
        <dgm:presLayoutVars>
          <dgm:chPref val="3"/>
        </dgm:presLayoutVars>
      </dgm:prSet>
      <dgm:spPr/>
    </dgm:pt>
    <dgm:pt modelId="{A590BE86-BAD8-40C2-BFE3-4CA6A035998B}" type="pres">
      <dgm:prSet presAssocID="{D3A518A3-1661-4037-AC7A-5B0C4BA5F975}" presName="level3hierChild" presStyleCnt="0"/>
      <dgm:spPr/>
    </dgm:pt>
    <dgm:pt modelId="{4EBC0A2B-5816-4FA5-BD47-F1FB77C93ED4}" type="pres">
      <dgm:prSet presAssocID="{4C9CA37B-E101-4E1A-8E7B-EEE902EB413D}" presName="conn2-1" presStyleLbl="parChTrans1D3" presStyleIdx="0" presStyleCnt="3"/>
      <dgm:spPr/>
    </dgm:pt>
    <dgm:pt modelId="{76BD3E58-60FB-4466-AA68-06E664803235}" type="pres">
      <dgm:prSet presAssocID="{4C9CA37B-E101-4E1A-8E7B-EEE902EB413D}" presName="connTx" presStyleLbl="parChTrans1D3" presStyleIdx="0" presStyleCnt="3"/>
      <dgm:spPr/>
    </dgm:pt>
    <dgm:pt modelId="{40832D06-6E25-4337-90FD-E45436DD8BC0}" type="pres">
      <dgm:prSet presAssocID="{9B3B0FF0-C262-4424-91B0-6FD24A48AEF2}" presName="root2" presStyleCnt="0"/>
      <dgm:spPr/>
    </dgm:pt>
    <dgm:pt modelId="{FDE33E20-1872-46A8-99F8-41E24031F6A5}" type="pres">
      <dgm:prSet presAssocID="{9B3B0FF0-C262-4424-91B0-6FD24A48AEF2}" presName="LevelTwoTextNode" presStyleLbl="node3" presStyleIdx="0" presStyleCnt="3" custLinFactNeighborX="69" custLinFactNeighborY="-43771">
        <dgm:presLayoutVars>
          <dgm:chPref val="3"/>
        </dgm:presLayoutVars>
      </dgm:prSet>
      <dgm:spPr/>
    </dgm:pt>
    <dgm:pt modelId="{1FDD9EE8-3703-4039-B619-CF030153883C}" type="pres">
      <dgm:prSet presAssocID="{9B3B0FF0-C262-4424-91B0-6FD24A48AEF2}" presName="level3hierChild" presStyleCnt="0"/>
      <dgm:spPr/>
    </dgm:pt>
    <dgm:pt modelId="{72F81434-9384-4371-87DA-850E0F47B8AF}" type="pres">
      <dgm:prSet presAssocID="{BCBA65FC-742E-417B-AD3F-75AC1330369A}" presName="conn2-1" presStyleLbl="parChTrans1D3" presStyleIdx="1" presStyleCnt="3"/>
      <dgm:spPr/>
    </dgm:pt>
    <dgm:pt modelId="{EE1209B0-8A4A-492F-B177-07EFC940D737}" type="pres">
      <dgm:prSet presAssocID="{BCBA65FC-742E-417B-AD3F-75AC1330369A}" presName="connTx" presStyleLbl="parChTrans1D3" presStyleIdx="1" presStyleCnt="3"/>
      <dgm:spPr/>
    </dgm:pt>
    <dgm:pt modelId="{1F3B4626-13FB-4772-BBC9-4CDCA9B01B21}" type="pres">
      <dgm:prSet presAssocID="{A3042391-BA09-43A4-8F37-98CC9E7161D2}" presName="root2" presStyleCnt="0"/>
      <dgm:spPr/>
    </dgm:pt>
    <dgm:pt modelId="{9DF1E9C9-60E7-4E8F-8A14-696B953A78D5}" type="pres">
      <dgm:prSet presAssocID="{A3042391-BA09-43A4-8F37-98CC9E7161D2}" presName="LevelTwoTextNode" presStyleLbl="node3" presStyleIdx="1" presStyleCnt="3" custLinFactNeighborX="-853" custLinFactNeighborY="-17481">
        <dgm:presLayoutVars>
          <dgm:chPref val="3"/>
        </dgm:presLayoutVars>
      </dgm:prSet>
      <dgm:spPr/>
    </dgm:pt>
    <dgm:pt modelId="{0FC59B61-E338-4E15-A0EE-63342689913D}" type="pres">
      <dgm:prSet presAssocID="{A3042391-BA09-43A4-8F37-98CC9E7161D2}" presName="level3hierChild" presStyleCnt="0"/>
      <dgm:spPr/>
    </dgm:pt>
    <dgm:pt modelId="{46122A6C-EFA7-4BB3-AC13-26188EFCD728}" type="pres">
      <dgm:prSet presAssocID="{E9B02E72-1244-43B6-AA78-3846C3276381}" presName="conn2-1" presStyleLbl="parChTrans1D2" presStyleIdx="1" presStyleCnt="2"/>
      <dgm:spPr/>
    </dgm:pt>
    <dgm:pt modelId="{AC95D26D-8A47-4F28-BBBA-557634CF5351}" type="pres">
      <dgm:prSet presAssocID="{E9B02E72-1244-43B6-AA78-3846C3276381}" presName="connTx" presStyleLbl="parChTrans1D2" presStyleIdx="1" presStyleCnt="2"/>
      <dgm:spPr/>
    </dgm:pt>
    <dgm:pt modelId="{3B630166-7DB4-4490-8663-3B86808E13FB}" type="pres">
      <dgm:prSet presAssocID="{AA5249EB-B613-4170-8CDB-9375D328DFED}" presName="root2" presStyleCnt="0"/>
      <dgm:spPr/>
    </dgm:pt>
    <dgm:pt modelId="{8FDCE9B7-4EA7-4CAA-936C-52DDBD6CEC4C}" type="pres">
      <dgm:prSet presAssocID="{AA5249EB-B613-4170-8CDB-9375D328DFED}" presName="LevelTwoTextNode" presStyleLbl="node2" presStyleIdx="1" presStyleCnt="2">
        <dgm:presLayoutVars>
          <dgm:chPref val="3"/>
        </dgm:presLayoutVars>
      </dgm:prSet>
      <dgm:spPr/>
    </dgm:pt>
    <dgm:pt modelId="{F8E83BBD-9A15-4B41-BD7B-4DAC3AB1E1C8}" type="pres">
      <dgm:prSet presAssocID="{AA5249EB-B613-4170-8CDB-9375D328DFED}" presName="level3hierChild" presStyleCnt="0"/>
      <dgm:spPr/>
    </dgm:pt>
    <dgm:pt modelId="{358AF4CB-703F-4806-AD96-BB96A3E5FE98}" type="pres">
      <dgm:prSet presAssocID="{D87430D8-D4FD-4265-90F2-6803F048FA8B}" presName="conn2-1" presStyleLbl="parChTrans1D3" presStyleIdx="2" presStyleCnt="3"/>
      <dgm:spPr/>
    </dgm:pt>
    <dgm:pt modelId="{6526E912-7439-410C-A657-ADB009B7768F}" type="pres">
      <dgm:prSet presAssocID="{D87430D8-D4FD-4265-90F2-6803F048FA8B}" presName="connTx" presStyleLbl="parChTrans1D3" presStyleIdx="2" presStyleCnt="3"/>
      <dgm:spPr/>
    </dgm:pt>
    <dgm:pt modelId="{A083F29F-12CF-4B5C-B906-C173E4EF2C94}" type="pres">
      <dgm:prSet presAssocID="{8A6475CF-2958-4E3A-B722-BAA2C81777B6}" presName="root2" presStyleCnt="0"/>
      <dgm:spPr/>
    </dgm:pt>
    <dgm:pt modelId="{8C4A2A69-C7CA-4091-8870-16982A6FD0F5}" type="pres">
      <dgm:prSet presAssocID="{8A6475CF-2958-4E3A-B722-BAA2C81777B6}" presName="LevelTwoTextNode" presStyleLbl="node3" presStyleIdx="2" presStyleCnt="3">
        <dgm:presLayoutVars>
          <dgm:chPref val="3"/>
        </dgm:presLayoutVars>
      </dgm:prSet>
      <dgm:spPr/>
    </dgm:pt>
    <dgm:pt modelId="{A0D49D70-7DCC-4E0C-9288-03ACBA4F6F01}" type="pres">
      <dgm:prSet presAssocID="{8A6475CF-2958-4E3A-B722-BAA2C81777B6}" presName="level3hierChild" presStyleCnt="0"/>
      <dgm:spPr/>
    </dgm:pt>
  </dgm:ptLst>
  <dgm:cxnLst>
    <dgm:cxn modelId="{DDE9C301-FEA4-4F7A-B3C8-5D74840B8A9F}" type="presOf" srcId="{E9B02E72-1244-43B6-AA78-3846C3276381}" destId="{46122A6C-EFA7-4BB3-AC13-26188EFCD728}" srcOrd="0" destOrd="0" presId="urn:microsoft.com/office/officeart/2005/8/layout/hierarchy2"/>
    <dgm:cxn modelId="{88072419-F3A6-496C-AC44-E10258E92671}" type="presOf" srcId="{E9B02E72-1244-43B6-AA78-3846C3276381}" destId="{AC95D26D-8A47-4F28-BBBA-557634CF5351}" srcOrd="1" destOrd="0" presId="urn:microsoft.com/office/officeart/2005/8/layout/hierarchy2"/>
    <dgm:cxn modelId="{95FEA438-4499-4CE2-AF6B-465FC92D1FCC}" type="presOf" srcId="{AA5249EB-B613-4170-8CDB-9375D328DFED}" destId="{8FDCE9B7-4EA7-4CAA-936C-52DDBD6CEC4C}" srcOrd="0" destOrd="0" presId="urn:microsoft.com/office/officeart/2005/8/layout/hierarchy2"/>
    <dgm:cxn modelId="{06D95139-8B96-4D78-B23C-DAE1BFDB8364}" type="presOf" srcId="{D3A518A3-1661-4037-AC7A-5B0C4BA5F975}" destId="{E53D2065-DD21-4930-B338-3CFAF779E5D3}" srcOrd="0" destOrd="0" presId="urn:microsoft.com/office/officeart/2005/8/layout/hierarchy2"/>
    <dgm:cxn modelId="{3E8D0E3D-5EC7-4E90-981E-F2B422296DB3}" srcId="{AA5249EB-B613-4170-8CDB-9375D328DFED}" destId="{8A6475CF-2958-4E3A-B722-BAA2C81777B6}" srcOrd="0" destOrd="0" parTransId="{D87430D8-D4FD-4265-90F2-6803F048FA8B}" sibTransId="{D29EEC71-1A70-4256-AE0D-A666986F9228}"/>
    <dgm:cxn modelId="{C5FA185E-4C1A-4037-B7B5-AFA328922A9E}" type="presOf" srcId="{B6C21311-E71A-45AA-99C9-8E93ABEBB3A8}" destId="{220CE3C2-AFF4-4B39-BA41-DBCEDC0FE15F}" srcOrd="0" destOrd="0" presId="urn:microsoft.com/office/officeart/2005/8/layout/hierarchy2"/>
    <dgm:cxn modelId="{993F6C66-A194-4194-900B-AC44E3A4A69C}" type="presOf" srcId="{4C9CA37B-E101-4E1A-8E7B-EEE902EB413D}" destId="{4EBC0A2B-5816-4FA5-BD47-F1FB77C93ED4}" srcOrd="0" destOrd="0" presId="urn:microsoft.com/office/officeart/2005/8/layout/hierarchy2"/>
    <dgm:cxn modelId="{20F5F64B-D0BB-4184-BBE5-5672B652690C}" type="presOf" srcId="{EF8D4AB6-F2C7-4F00-808B-2CCF60F15976}" destId="{58D421D8-571F-4B5E-99F7-D754DE727A7D}" srcOrd="0" destOrd="0" presId="urn:microsoft.com/office/officeart/2005/8/layout/hierarchy2"/>
    <dgm:cxn modelId="{64E2C44C-D52F-486D-956D-2DA51483DB95}" type="presOf" srcId="{9B3B0FF0-C262-4424-91B0-6FD24A48AEF2}" destId="{FDE33E20-1872-46A8-99F8-41E24031F6A5}" srcOrd="0" destOrd="0" presId="urn:microsoft.com/office/officeart/2005/8/layout/hierarchy2"/>
    <dgm:cxn modelId="{4582CC6E-F60E-4B70-AB03-5E3201CB99FA}" type="presOf" srcId="{BCBA65FC-742E-417B-AD3F-75AC1330369A}" destId="{EE1209B0-8A4A-492F-B177-07EFC940D737}" srcOrd="1" destOrd="0" presId="urn:microsoft.com/office/officeart/2005/8/layout/hierarchy2"/>
    <dgm:cxn modelId="{2F77D54E-8464-4201-AEF9-70CC5D08AE10}" srcId="{D3A518A3-1661-4037-AC7A-5B0C4BA5F975}" destId="{9B3B0FF0-C262-4424-91B0-6FD24A48AEF2}" srcOrd="0" destOrd="0" parTransId="{4C9CA37B-E101-4E1A-8E7B-EEE902EB413D}" sibTransId="{2498C894-FE6F-4CFE-B345-F57AE8A23413}"/>
    <dgm:cxn modelId="{4E371072-A41B-4276-AAA7-35A008507A82}" type="presOf" srcId="{BCBA65FC-742E-417B-AD3F-75AC1330369A}" destId="{72F81434-9384-4371-87DA-850E0F47B8AF}" srcOrd="0" destOrd="0" presId="urn:microsoft.com/office/officeart/2005/8/layout/hierarchy2"/>
    <dgm:cxn modelId="{F8814F8A-62F9-420E-A04D-F9233698C4E2}" srcId="{B6C21311-E71A-45AA-99C9-8E93ABEBB3A8}" destId="{D3A518A3-1661-4037-AC7A-5B0C4BA5F975}" srcOrd="0" destOrd="0" parTransId="{EF8D4AB6-F2C7-4F00-808B-2CCF60F15976}" sibTransId="{1B765373-ACA7-45D2-A6CF-32526C35D611}"/>
    <dgm:cxn modelId="{E91C509B-AD62-41CA-AFB1-CE1C7AF58777}" type="presOf" srcId="{C68A0289-EDB6-415D-8FB6-29A816C597E0}" destId="{F38EC062-8FC3-4BB6-B6C1-DA235242B267}" srcOrd="0" destOrd="0" presId="urn:microsoft.com/office/officeart/2005/8/layout/hierarchy2"/>
    <dgm:cxn modelId="{E32237AF-FC96-4FA8-9794-E8B2C2FA9506}" type="presOf" srcId="{EF8D4AB6-F2C7-4F00-808B-2CCF60F15976}" destId="{6EC259C7-AA7F-4AAF-B6AF-318B1753A25D}" srcOrd="1" destOrd="0" presId="urn:microsoft.com/office/officeart/2005/8/layout/hierarchy2"/>
    <dgm:cxn modelId="{C62C03B1-D6BF-4538-99AF-697E9BD139E7}" type="presOf" srcId="{D87430D8-D4FD-4265-90F2-6803F048FA8B}" destId="{358AF4CB-703F-4806-AD96-BB96A3E5FE98}" srcOrd="0" destOrd="0" presId="urn:microsoft.com/office/officeart/2005/8/layout/hierarchy2"/>
    <dgm:cxn modelId="{42399ACD-A019-4E58-912A-92CCA076EB56}" srcId="{B6C21311-E71A-45AA-99C9-8E93ABEBB3A8}" destId="{AA5249EB-B613-4170-8CDB-9375D328DFED}" srcOrd="1" destOrd="0" parTransId="{E9B02E72-1244-43B6-AA78-3846C3276381}" sibTransId="{BFBD5016-7809-4308-8660-567AD8ED302F}"/>
    <dgm:cxn modelId="{8808BBCE-F33F-41F4-9C53-A9B29511AB26}" srcId="{C68A0289-EDB6-415D-8FB6-29A816C597E0}" destId="{B6C21311-E71A-45AA-99C9-8E93ABEBB3A8}" srcOrd="0" destOrd="0" parTransId="{38A4D5D4-BB19-4DF0-90D8-36FE373008B6}" sibTransId="{A2202E1E-36E2-48B8-A64D-7274419D8306}"/>
    <dgm:cxn modelId="{183374DD-CD69-4ECE-98DE-F76947968059}" srcId="{D3A518A3-1661-4037-AC7A-5B0C4BA5F975}" destId="{A3042391-BA09-43A4-8F37-98CC9E7161D2}" srcOrd="1" destOrd="0" parTransId="{BCBA65FC-742E-417B-AD3F-75AC1330369A}" sibTransId="{67DDB089-4B3E-4D56-B933-01B7A8435737}"/>
    <dgm:cxn modelId="{AC45ABDE-C831-4C0E-8620-78707523A547}" type="presOf" srcId="{A3042391-BA09-43A4-8F37-98CC9E7161D2}" destId="{9DF1E9C9-60E7-4E8F-8A14-696B953A78D5}" srcOrd="0" destOrd="0" presId="urn:microsoft.com/office/officeart/2005/8/layout/hierarchy2"/>
    <dgm:cxn modelId="{FBF4D6DE-1540-47A6-B751-0F0D0B440DF8}" type="presOf" srcId="{8A6475CF-2958-4E3A-B722-BAA2C81777B6}" destId="{8C4A2A69-C7CA-4091-8870-16982A6FD0F5}" srcOrd="0" destOrd="0" presId="urn:microsoft.com/office/officeart/2005/8/layout/hierarchy2"/>
    <dgm:cxn modelId="{64323EEA-2A39-4CAE-9F72-68C26787E597}" type="presOf" srcId="{D87430D8-D4FD-4265-90F2-6803F048FA8B}" destId="{6526E912-7439-410C-A657-ADB009B7768F}" srcOrd="1" destOrd="0" presId="urn:microsoft.com/office/officeart/2005/8/layout/hierarchy2"/>
    <dgm:cxn modelId="{ECFE11F7-1A7C-4BB6-9D2B-5874224FA550}" type="presOf" srcId="{4C9CA37B-E101-4E1A-8E7B-EEE902EB413D}" destId="{76BD3E58-60FB-4466-AA68-06E664803235}" srcOrd="1" destOrd="0" presId="urn:microsoft.com/office/officeart/2005/8/layout/hierarchy2"/>
    <dgm:cxn modelId="{B7283F1F-D237-4B2B-8217-6A2E5A7D4CCF}" type="presParOf" srcId="{F38EC062-8FC3-4BB6-B6C1-DA235242B267}" destId="{3F561894-823A-45E4-B32F-E0D40AB35695}" srcOrd="0" destOrd="0" presId="urn:microsoft.com/office/officeart/2005/8/layout/hierarchy2"/>
    <dgm:cxn modelId="{8C273AC2-F242-4F5A-9462-A74304ED21A7}" type="presParOf" srcId="{3F561894-823A-45E4-B32F-E0D40AB35695}" destId="{220CE3C2-AFF4-4B39-BA41-DBCEDC0FE15F}" srcOrd="0" destOrd="0" presId="urn:microsoft.com/office/officeart/2005/8/layout/hierarchy2"/>
    <dgm:cxn modelId="{9100553B-F4C2-4A8C-9AE7-C8420F6093AE}" type="presParOf" srcId="{3F561894-823A-45E4-B32F-E0D40AB35695}" destId="{B65EF207-F003-4DF3-BC40-289306923D11}" srcOrd="1" destOrd="0" presId="urn:microsoft.com/office/officeart/2005/8/layout/hierarchy2"/>
    <dgm:cxn modelId="{EC38A160-A673-4CA9-AFEE-453BC9F58DAB}" type="presParOf" srcId="{B65EF207-F003-4DF3-BC40-289306923D11}" destId="{58D421D8-571F-4B5E-99F7-D754DE727A7D}" srcOrd="0" destOrd="0" presId="urn:microsoft.com/office/officeart/2005/8/layout/hierarchy2"/>
    <dgm:cxn modelId="{07F30048-E63F-492A-AFC4-6207C0497861}" type="presParOf" srcId="{58D421D8-571F-4B5E-99F7-D754DE727A7D}" destId="{6EC259C7-AA7F-4AAF-B6AF-318B1753A25D}" srcOrd="0" destOrd="0" presId="urn:microsoft.com/office/officeart/2005/8/layout/hierarchy2"/>
    <dgm:cxn modelId="{CFEFD12E-BA16-4D6A-932C-F3EC2A5EE997}" type="presParOf" srcId="{B65EF207-F003-4DF3-BC40-289306923D11}" destId="{A276531C-C6D8-4E66-AF9C-DB0E6B4718EC}" srcOrd="1" destOrd="0" presId="urn:microsoft.com/office/officeart/2005/8/layout/hierarchy2"/>
    <dgm:cxn modelId="{215DB6C8-A501-484D-83C7-3F21A9A74B6A}" type="presParOf" srcId="{A276531C-C6D8-4E66-AF9C-DB0E6B4718EC}" destId="{E53D2065-DD21-4930-B338-3CFAF779E5D3}" srcOrd="0" destOrd="0" presId="urn:microsoft.com/office/officeart/2005/8/layout/hierarchy2"/>
    <dgm:cxn modelId="{856CA909-BF61-49C4-8A4C-47245B77D032}" type="presParOf" srcId="{A276531C-C6D8-4E66-AF9C-DB0E6B4718EC}" destId="{A590BE86-BAD8-40C2-BFE3-4CA6A035998B}" srcOrd="1" destOrd="0" presId="urn:microsoft.com/office/officeart/2005/8/layout/hierarchy2"/>
    <dgm:cxn modelId="{66A0D494-6C9B-4F07-82EE-F3017E9CDB9D}" type="presParOf" srcId="{A590BE86-BAD8-40C2-BFE3-4CA6A035998B}" destId="{4EBC0A2B-5816-4FA5-BD47-F1FB77C93ED4}" srcOrd="0" destOrd="0" presId="urn:microsoft.com/office/officeart/2005/8/layout/hierarchy2"/>
    <dgm:cxn modelId="{7A868CD5-C053-4E8A-B8A6-01CB9E116AF6}" type="presParOf" srcId="{4EBC0A2B-5816-4FA5-BD47-F1FB77C93ED4}" destId="{76BD3E58-60FB-4466-AA68-06E664803235}" srcOrd="0" destOrd="0" presId="urn:microsoft.com/office/officeart/2005/8/layout/hierarchy2"/>
    <dgm:cxn modelId="{7B9C1CB1-8BF5-480C-89F0-1A9CB9AD3DE8}" type="presParOf" srcId="{A590BE86-BAD8-40C2-BFE3-4CA6A035998B}" destId="{40832D06-6E25-4337-90FD-E45436DD8BC0}" srcOrd="1" destOrd="0" presId="urn:microsoft.com/office/officeart/2005/8/layout/hierarchy2"/>
    <dgm:cxn modelId="{7BD71D2F-5EA4-43D6-9849-BC71181166F6}" type="presParOf" srcId="{40832D06-6E25-4337-90FD-E45436DD8BC0}" destId="{FDE33E20-1872-46A8-99F8-41E24031F6A5}" srcOrd="0" destOrd="0" presId="urn:microsoft.com/office/officeart/2005/8/layout/hierarchy2"/>
    <dgm:cxn modelId="{385DB144-0BE1-4FDE-A038-65AAE6BDEC37}" type="presParOf" srcId="{40832D06-6E25-4337-90FD-E45436DD8BC0}" destId="{1FDD9EE8-3703-4039-B619-CF030153883C}" srcOrd="1" destOrd="0" presId="urn:microsoft.com/office/officeart/2005/8/layout/hierarchy2"/>
    <dgm:cxn modelId="{05B0794F-2721-492E-8E34-13C82C2A06FA}" type="presParOf" srcId="{A590BE86-BAD8-40C2-BFE3-4CA6A035998B}" destId="{72F81434-9384-4371-87DA-850E0F47B8AF}" srcOrd="2" destOrd="0" presId="urn:microsoft.com/office/officeart/2005/8/layout/hierarchy2"/>
    <dgm:cxn modelId="{90265F53-A231-4D47-960E-BDD762A92385}" type="presParOf" srcId="{72F81434-9384-4371-87DA-850E0F47B8AF}" destId="{EE1209B0-8A4A-492F-B177-07EFC940D737}" srcOrd="0" destOrd="0" presId="urn:microsoft.com/office/officeart/2005/8/layout/hierarchy2"/>
    <dgm:cxn modelId="{B98F7F96-765E-4B4E-8E95-3201ECD7BB4E}" type="presParOf" srcId="{A590BE86-BAD8-40C2-BFE3-4CA6A035998B}" destId="{1F3B4626-13FB-4772-BBC9-4CDCA9B01B21}" srcOrd="3" destOrd="0" presId="urn:microsoft.com/office/officeart/2005/8/layout/hierarchy2"/>
    <dgm:cxn modelId="{D9E2C834-8F09-42D4-99AF-A8AA2717DD68}" type="presParOf" srcId="{1F3B4626-13FB-4772-BBC9-4CDCA9B01B21}" destId="{9DF1E9C9-60E7-4E8F-8A14-696B953A78D5}" srcOrd="0" destOrd="0" presId="urn:microsoft.com/office/officeart/2005/8/layout/hierarchy2"/>
    <dgm:cxn modelId="{AEA3DD54-6002-49B9-94CD-8461E01DC7F9}" type="presParOf" srcId="{1F3B4626-13FB-4772-BBC9-4CDCA9B01B21}" destId="{0FC59B61-E338-4E15-A0EE-63342689913D}" srcOrd="1" destOrd="0" presId="urn:microsoft.com/office/officeart/2005/8/layout/hierarchy2"/>
    <dgm:cxn modelId="{CCECB35B-8974-4A1C-9558-07766E6C6A7C}" type="presParOf" srcId="{B65EF207-F003-4DF3-BC40-289306923D11}" destId="{46122A6C-EFA7-4BB3-AC13-26188EFCD728}" srcOrd="2" destOrd="0" presId="urn:microsoft.com/office/officeart/2005/8/layout/hierarchy2"/>
    <dgm:cxn modelId="{05A11ACC-56C8-4F59-B7EE-E5B65401B788}" type="presParOf" srcId="{46122A6C-EFA7-4BB3-AC13-26188EFCD728}" destId="{AC95D26D-8A47-4F28-BBBA-557634CF5351}" srcOrd="0" destOrd="0" presId="urn:microsoft.com/office/officeart/2005/8/layout/hierarchy2"/>
    <dgm:cxn modelId="{868E965B-8F7D-4297-A9A6-CF4C0B16A995}" type="presParOf" srcId="{B65EF207-F003-4DF3-BC40-289306923D11}" destId="{3B630166-7DB4-4490-8663-3B86808E13FB}" srcOrd="3" destOrd="0" presId="urn:microsoft.com/office/officeart/2005/8/layout/hierarchy2"/>
    <dgm:cxn modelId="{000D663B-DC1F-4B3C-98FC-EF30558307AC}" type="presParOf" srcId="{3B630166-7DB4-4490-8663-3B86808E13FB}" destId="{8FDCE9B7-4EA7-4CAA-936C-52DDBD6CEC4C}" srcOrd="0" destOrd="0" presId="urn:microsoft.com/office/officeart/2005/8/layout/hierarchy2"/>
    <dgm:cxn modelId="{159628A0-407B-4953-98FA-A116793C9B67}" type="presParOf" srcId="{3B630166-7DB4-4490-8663-3B86808E13FB}" destId="{F8E83BBD-9A15-4B41-BD7B-4DAC3AB1E1C8}" srcOrd="1" destOrd="0" presId="urn:microsoft.com/office/officeart/2005/8/layout/hierarchy2"/>
    <dgm:cxn modelId="{6FFE834F-724D-453F-A2B1-31A826505F33}" type="presParOf" srcId="{F8E83BBD-9A15-4B41-BD7B-4DAC3AB1E1C8}" destId="{358AF4CB-703F-4806-AD96-BB96A3E5FE98}" srcOrd="0" destOrd="0" presId="urn:microsoft.com/office/officeart/2005/8/layout/hierarchy2"/>
    <dgm:cxn modelId="{C9EF3B54-DBFF-40B2-AA15-7AD65064F6CB}" type="presParOf" srcId="{358AF4CB-703F-4806-AD96-BB96A3E5FE98}" destId="{6526E912-7439-410C-A657-ADB009B7768F}" srcOrd="0" destOrd="0" presId="urn:microsoft.com/office/officeart/2005/8/layout/hierarchy2"/>
    <dgm:cxn modelId="{A57868EA-1028-40D1-9F66-4C01ACB470CD}" type="presParOf" srcId="{F8E83BBD-9A15-4B41-BD7B-4DAC3AB1E1C8}" destId="{A083F29F-12CF-4B5C-B906-C173E4EF2C94}" srcOrd="1" destOrd="0" presId="urn:microsoft.com/office/officeart/2005/8/layout/hierarchy2"/>
    <dgm:cxn modelId="{277D4DE5-1B8B-4BA6-B791-2A130105CC9E}" type="presParOf" srcId="{A083F29F-12CF-4B5C-B906-C173E4EF2C94}" destId="{8C4A2A69-C7CA-4091-8870-16982A6FD0F5}" srcOrd="0" destOrd="0" presId="urn:microsoft.com/office/officeart/2005/8/layout/hierarchy2"/>
    <dgm:cxn modelId="{E83751D8-2316-470C-990A-67FF83504697}" type="presParOf" srcId="{A083F29F-12CF-4B5C-B906-C173E4EF2C94}" destId="{A0D49D70-7DCC-4E0C-9288-03ACBA4F6F01}" srcOrd="1" destOrd="0" presId="urn:microsoft.com/office/officeart/2005/8/layout/hierarchy2"/>
  </dgm:cxnLst>
  <dgm:bg>
    <a:noFill/>
    <a:effectLst>
      <a:innerShdw blurRad="63500" dist="50800" dir="16200000">
        <a:prstClr val="black">
          <a:alpha val="50000"/>
        </a:prstClr>
      </a:innerShd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35C510-1E0F-479C-9D44-ADF8118D6E8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F9CC04-C366-411D-8C1E-C4EEF87F9DCA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2DAEF142-1087-48B7-8439-AE6CC56BF001}" type="parTrans" cxnId="{4C52F157-C0DF-4938-9FF9-793847A83905}">
      <dgm:prSet/>
      <dgm:spPr/>
      <dgm:t>
        <a:bodyPr/>
        <a:lstStyle/>
        <a:p>
          <a:endParaRPr lang="en-US"/>
        </a:p>
      </dgm:t>
    </dgm:pt>
    <dgm:pt modelId="{21935C81-2E77-404F-9694-D0270F4E4769}" type="sibTrans" cxnId="{4C52F157-C0DF-4938-9FF9-793847A83905}">
      <dgm:prSet/>
      <dgm:spPr/>
      <dgm:t>
        <a:bodyPr/>
        <a:lstStyle/>
        <a:p>
          <a:endParaRPr lang="en-US"/>
        </a:p>
      </dgm:t>
    </dgm:pt>
    <dgm:pt modelId="{96B3E3A5-9099-49BB-BCE4-F953A49936D3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9CC6EF5F-DAE7-4B60-9A40-1AA5D8934B87}" type="parTrans" cxnId="{6E5F7884-CB7E-4ABF-9BC2-FC1CB4BA5BA4}">
      <dgm:prSet/>
      <dgm:spPr/>
      <dgm:t>
        <a:bodyPr/>
        <a:lstStyle/>
        <a:p>
          <a:endParaRPr lang="en-US"/>
        </a:p>
      </dgm:t>
    </dgm:pt>
    <dgm:pt modelId="{B5132372-7123-440C-B7EB-13C576398BE3}" type="sibTrans" cxnId="{6E5F7884-CB7E-4ABF-9BC2-FC1CB4BA5BA4}">
      <dgm:prSet/>
      <dgm:spPr/>
      <dgm:t>
        <a:bodyPr/>
        <a:lstStyle/>
        <a:p>
          <a:endParaRPr lang="en-US"/>
        </a:p>
      </dgm:t>
    </dgm:pt>
    <dgm:pt modelId="{CE0B55CC-43A3-4E10-A71C-ABBB8E80AA9B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53212CE7-D8A5-42F0-804C-12823427AA1A}" type="parTrans" cxnId="{AD994C8F-9EEA-41B6-9458-8D9A872DEDD9}">
      <dgm:prSet/>
      <dgm:spPr/>
      <dgm:t>
        <a:bodyPr/>
        <a:lstStyle/>
        <a:p>
          <a:endParaRPr lang="en-US"/>
        </a:p>
      </dgm:t>
    </dgm:pt>
    <dgm:pt modelId="{02C354B4-D491-4C89-BEFD-3C3E0E21D13A}" type="sibTrans" cxnId="{AD994C8F-9EEA-41B6-9458-8D9A872DEDD9}">
      <dgm:prSet/>
      <dgm:spPr/>
      <dgm:t>
        <a:bodyPr/>
        <a:lstStyle/>
        <a:p>
          <a:endParaRPr lang="en-US"/>
        </a:p>
      </dgm:t>
    </dgm:pt>
    <dgm:pt modelId="{F08E68B3-A931-4ACE-963B-2081750C2905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8D902CF7-D81B-4135-850B-BC252FF691F2}" type="parTrans" cxnId="{938CD04A-9EDE-41D8-932A-3F68AE3FD520}">
      <dgm:prSet/>
      <dgm:spPr/>
      <dgm:t>
        <a:bodyPr/>
        <a:lstStyle/>
        <a:p>
          <a:endParaRPr lang="en-US"/>
        </a:p>
      </dgm:t>
    </dgm:pt>
    <dgm:pt modelId="{0C162D4A-91A5-46C1-85B9-F863C34DC55B}" type="sibTrans" cxnId="{938CD04A-9EDE-41D8-932A-3F68AE3FD520}">
      <dgm:prSet/>
      <dgm:spPr/>
      <dgm:t>
        <a:bodyPr/>
        <a:lstStyle/>
        <a:p>
          <a:endParaRPr lang="en-US"/>
        </a:p>
      </dgm:t>
    </dgm:pt>
    <dgm:pt modelId="{3FA1F0E0-AD3C-4351-A565-0F3C25DB8F8C}">
      <dgm:prSet phldrT="[Text]"/>
      <dgm:spPr/>
      <dgm:t>
        <a:bodyPr/>
        <a:lstStyle/>
        <a:p>
          <a:r>
            <a:rPr lang="en-US" dirty="0"/>
            <a:t>Decision Tree </a:t>
          </a:r>
          <a:r>
            <a:rPr lang="en-US" dirty="0" err="1"/>
            <a:t>Regressor</a:t>
          </a:r>
          <a:endParaRPr lang="en-US" dirty="0"/>
        </a:p>
      </dgm:t>
    </dgm:pt>
    <dgm:pt modelId="{542154BB-827E-49D5-A963-1F53C735047A}" type="parTrans" cxnId="{9F75E90F-19FB-46D7-9DF4-D583434ABA95}">
      <dgm:prSet/>
      <dgm:spPr/>
      <dgm:t>
        <a:bodyPr/>
        <a:lstStyle/>
        <a:p>
          <a:endParaRPr lang="en-US"/>
        </a:p>
      </dgm:t>
    </dgm:pt>
    <dgm:pt modelId="{9B6D5475-C48D-4EED-9202-159FE43157A9}" type="sibTrans" cxnId="{9F75E90F-19FB-46D7-9DF4-D583434ABA95}">
      <dgm:prSet/>
      <dgm:spPr/>
      <dgm:t>
        <a:bodyPr/>
        <a:lstStyle/>
        <a:p>
          <a:endParaRPr lang="en-US"/>
        </a:p>
      </dgm:t>
    </dgm:pt>
    <dgm:pt modelId="{38F50358-2EE8-4F80-A166-9181CCE7B20C}">
      <dgm:prSet phldrT="[Text]"/>
      <dgm:spPr/>
      <dgm:t>
        <a:bodyPr/>
        <a:lstStyle/>
        <a:p>
          <a:r>
            <a:rPr lang="en-US" dirty="0"/>
            <a:t>Random Forest </a:t>
          </a:r>
          <a:r>
            <a:rPr lang="en-US" dirty="0" err="1"/>
            <a:t>Regressor</a:t>
          </a:r>
          <a:endParaRPr lang="en-US" dirty="0"/>
        </a:p>
      </dgm:t>
    </dgm:pt>
    <dgm:pt modelId="{CDF44C41-CFC4-468C-AFDB-BEDB9E5092C3}" type="parTrans" cxnId="{90BEBE52-D1A1-4226-B7C9-FD80CF491E5A}">
      <dgm:prSet/>
      <dgm:spPr/>
      <dgm:t>
        <a:bodyPr/>
        <a:lstStyle/>
        <a:p>
          <a:endParaRPr lang="en-US"/>
        </a:p>
      </dgm:t>
    </dgm:pt>
    <dgm:pt modelId="{5B68E4F8-6848-4569-B714-7785B6F259AD}" type="sibTrans" cxnId="{90BEBE52-D1A1-4226-B7C9-FD80CF491E5A}">
      <dgm:prSet/>
      <dgm:spPr/>
      <dgm:t>
        <a:bodyPr/>
        <a:lstStyle/>
        <a:p>
          <a:endParaRPr lang="en-US"/>
        </a:p>
      </dgm:t>
    </dgm:pt>
    <dgm:pt modelId="{6C733B88-995F-44BB-8DDA-49B8D6F99D6F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D1B03EF0-47EF-4CAE-82E8-3BF27D19F9D1}" type="parTrans" cxnId="{36040A88-A5B7-419B-8111-D88264A8E0E9}">
      <dgm:prSet/>
      <dgm:spPr/>
      <dgm:t>
        <a:bodyPr/>
        <a:lstStyle/>
        <a:p>
          <a:endParaRPr lang="en-US"/>
        </a:p>
      </dgm:t>
    </dgm:pt>
    <dgm:pt modelId="{232E2F4D-EE03-444F-8C76-A5CCF732438C}" type="sibTrans" cxnId="{36040A88-A5B7-419B-8111-D88264A8E0E9}">
      <dgm:prSet/>
      <dgm:spPr/>
      <dgm:t>
        <a:bodyPr/>
        <a:lstStyle/>
        <a:p>
          <a:endParaRPr lang="en-US"/>
        </a:p>
      </dgm:t>
    </dgm:pt>
    <dgm:pt modelId="{6964133C-7EC3-48B8-B46E-414D5E96F0EF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EECAA729-EDEB-441A-B80F-0D40B2582A53}" type="parTrans" cxnId="{1812627E-49EA-45A0-88E6-000EC2B2C863}">
      <dgm:prSet/>
      <dgm:spPr/>
      <dgm:t>
        <a:bodyPr/>
        <a:lstStyle/>
        <a:p>
          <a:endParaRPr lang="en-US"/>
        </a:p>
      </dgm:t>
    </dgm:pt>
    <dgm:pt modelId="{41A29C60-2CE0-4B9C-BD84-29B83FC4234F}" type="sibTrans" cxnId="{1812627E-49EA-45A0-88E6-000EC2B2C863}">
      <dgm:prSet/>
      <dgm:spPr/>
      <dgm:t>
        <a:bodyPr/>
        <a:lstStyle/>
        <a:p>
          <a:endParaRPr lang="en-US"/>
        </a:p>
      </dgm:t>
    </dgm:pt>
    <dgm:pt modelId="{32F67ADF-F2CB-432E-AC52-3EAA48A1E583}">
      <dgm:prSet phldrT="[Text]"/>
      <dgm:spPr/>
      <dgm:t>
        <a:bodyPr/>
        <a:lstStyle/>
        <a:p>
          <a:r>
            <a:rPr lang="en-US" dirty="0"/>
            <a:t>KNN</a:t>
          </a:r>
        </a:p>
      </dgm:t>
    </dgm:pt>
    <dgm:pt modelId="{68FDD076-50EE-4966-A5C0-016272475C16}" type="parTrans" cxnId="{4121A3EC-30CD-4E52-A787-1E63205D8898}">
      <dgm:prSet/>
      <dgm:spPr/>
      <dgm:t>
        <a:bodyPr/>
        <a:lstStyle/>
        <a:p>
          <a:endParaRPr lang="en-US"/>
        </a:p>
      </dgm:t>
    </dgm:pt>
    <dgm:pt modelId="{8DD6650E-FC88-4C1B-AEA9-70960D992593}" type="sibTrans" cxnId="{4121A3EC-30CD-4E52-A787-1E63205D8898}">
      <dgm:prSet/>
      <dgm:spPr/>
      <dgm:t>
        <a:bodyPr/>
        <a:lstStyle/>
        <a:p>
          <a:endParaRPr lang="en-US"/>
        </a:p>
      </dgm:t>
    </dgm:pt>
    <dgm:pt modelId="{A8F86CBF-00D5-4131-9981-811002A94A69}" type="pres">
      <dgm:prSet presAssocID="{A635C510-1E0F-479C-9D44-ADF8118D6E8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1E289E-056D-48D4-BBCD-25592BD693C9}" type="pres">
      <dgm:prSet presAssocID="{BFF9CC04-C366-411D-8C1E-C4EEF87F9DCA}" presName="root" presStyleCnt="0"/>
      <dgm:spPr/>
    </dgm:pt>
    <dgm:pt modelId="{FE6A2CB7-BD72-4D00-AFC2-BF98752DDFF8}" type="pres">
      <dgm:prSet presAssocID="{BFF9CC04-C366-411D-8C1E-C4EEF87F9DCA}" presName="rootComposite" presStyleCnt="0"/>
      <dgm:spPr/>
    </dgm:pt>
    <dgm:pt modelId="{ED581C17-D9BE-47B8-BE38-41CE24B911EC}" type="pres">
      <dgm:prSet presAssocID="{BFF9CC04-C366-411D-8C1E-C4EEF87F9DCA}" presName="rootText" presStyleLbl="node1" presStyleIdx="0" presStyleCnt="2"/>
      <dgm:spPr/>
    </dgm:pt>
    <dgm:pt modelId="{37F5769A-9023-4154-86BE-E5A336CFBC0E}" type="pres">
      <dgm:prSet presAssocID="{BFF9CC04-C366-411D-8C1E-C4EEF87F9DCA}" presName="rootConnector" presStyleLbl="node1" presStyleIdx="0" presStyleCnt="2"/>
      <dgm:spPr/>
    </dgm:pt>
    <dgm:pt modelId="{78FAFAD5-4C77-4562-AED8-3E53833C64A2}" type="pres">
      <dgm:prSet presAssocID="{BFF9CC04-C366-411D-8C1E-C4EEF87F9DCA}" presName="childShape" presStyleCnt="0"/>
      <dgm:spPr/>
    </dgm:pt>
    <dgm:pt modelId="{AF081F1A-23C3-49B2-8583-0976344CD0C8}" type="pres">
      <dgm:prSet presAssocID="{9CC6EF5F-DAE7-4B60-9A40-1AA5D8934B87}" presName="Name13" presStyleLbl="parChTrans1D2" presStyleIdx="0" presStyleCnt="7"/>
      <dgm:spPr/>
    </dgm:pt>
    <dgm:pt modelId="{6467DCD6-F9C4-4A77-892C-9D09757DA29B}" type="pres">
      <dgm:prSet presAssocID="{96B3E3A5-9099-49BB-BCE4-F953A49936D3}" presName="childText" presStyleLbl="bgAcc1" presStyleIdx="0" presStyleCnt="7">
        <dgm:presLayoutVars>
          <dgm:bulletEnabled val="1"/>
        </dgm:presLayoutVars>
      </dgm:prSet>
      <dgm:spPr/>
    </dgm:pt>
    <dgm:pt modelId="{D6B1BF0F-734A-44B0-8DE4-5CBF6F31EB57}" type="pres">
      <dgm:prSet presAssocID="{542154BB-827E-49D5-A963-1F53C735047A}" presName="Name13" presStyleLbl="parChTrans1D2" presStyleIdx="1" presStyleCnt="7"/>
      <dgm:spPr/>
    </dgm:pt>
    <dgm:pt modelId="{4E842A93-9AE8-4734-A79B-4719609DF413}" type="pres">
      <dgm:prSet presAssocID="{3FA1F0E0-AD3C-4351-A565-0F3C25DB8F8C}" presName="childText" presStyleLbl="bgAcc1" presStyleIdx="1" presStyleCnt="7">
        <dgm:presLayoutVars>
          <dgm:bulletEnabled val="1"/>
        </dgm:presLayoutVars>
      </dgm:prSet>
      <dgm:spPr/>
    </dgm:pt>
    <dgm:pt modelId="{6AD5F74E-B8C4-493C-A8EF-8772E85325F9}" type="pres">
      <dgm:prSet presAssocID="{CDF44C41-CFC4-468C-AFDB-BEDB9E5092C3}" presName="Name13" presStyleLbl="parChTrans1D2" presStyleIdx="2" presStyleCnt="7"/>
      <dgm:spPr/>
    </dgm:pt>
    <dgm:pt modelId="{BE01F365-05F8-40D5-938F-87B4935D4EC3}" type="pres">
      <dgm:prSet presAssocID="{38F50358-2EE8-4F80-A166-9181CCE7B20C}" presName="childText" presStyleLbl="bgAcc1" presStyleIdx="2" presStyleCnt="7">
        <dgm:presLayoutVars>
          <dgm:bulletEnabled val="1"/>
        </dgm:presLayoutVars>
      </dgm:prSet>
      <dgm:spPr/>
    </dgm:pt>
    <dgm:pt modelId="{255F998E-0123-459D-A37E-0AA5C73C66B6}" type="pres">
      <dgm:prSet presAssocID="{CE0B55CC-43A3-4E10-A71C-ABBB8E80AA9B}" presName="root" presStyleCnt="0"/>
      <dgm:spPr/>
    </dgm:pt>
    <dgm:pt modelId="{D7A188BA-DC0E-4DBD-AF8A-4CF773CCBFEF}" type="pres">
      <dgm:prSet presAssocID="{CE0B55CC-43A3-4E10-A71C-ABBB8E80AA9B}" presName="rootComposite" presStyleCnt="0"/>
      <dgm:spPr/>
    </dgm:pt>
    <dgm:pt modelId="{207B9C8C-D12A-43C3-AC49-7BB8238CAA43}" type="pres">
      <dgm:prSet presAssocID="{CE0B55CC-43A3-4E10-A71C-ABBB8E80AA9B}" presName="rootText" presStyleLbl="node1" presStyleIdx="1" presStyleCnt="2" custLinFactNeighborX="1795"/>
      <dgm:spPr/>
    </dgm:pt>
    <dgm:pt modelId="{1243EF52-32AD-4150-827B-3D0F96AFA560}" type="pres">
      <dgm:prSet presAssocID="{CE0B55CC-43A3-4E10-A71C-ABBB8E80AA9B}" presName="rootConnector" presStyleLbl="node1" presStyleIdx="1" presStyleCnt="2"/>
      <dgm:spPr/>
    </dgm:pt>
    <dgm:pt modelId="{B6CECA9B-CCDD-438E-BBEF-81B79F423ACB}" type="pres">
      <dgm:prSet presAssocID="{CE0B55CC-43A3-4E10-A71C-ABBB8E80AA9B}" presName="childShape" presStyleCnt="0"/>
      <dgm:spPr/>
    </dgm:pt>
    <dgm:pt modelId="{0F975D92-F090-4219-9ED6-A934F3A34555}" type="pres">
      <dgm:prSet presAssocID="{8D902CF7-D81B-4135-850B-BC252FF691F2}" presName="Name13" presStyleLbl="parChTrans1D2" presStyleIdx="3" presStyleCnt="7"/>
      <dgm:spPr/>
    </dgm:pt>
    <dgm:pt modelId="{488BFCC6-7A24-45CB-AD74-E3E2DAE53179}" type="pres">
      <dgm:prSet presAssocID="{F08E68B3-A931-4ACE-963B-2081750C2905}" presName="childText" presStyleLbl="bgAcc1" presStyleIdx="3" presStyleCnt="7" custLinFactNeighborX="-2721" custLinFactNeighborY="-3829">
        <dgm:presLayoutVars>
          <dgm:bulletEnabled val="1"/>
        </dgm:presLayoutVars>
      </dgm:prSet>
      <dgm:spPr/>
    </dgm:pt>
    <dgm:pt modelId="{49C13C32-211C-4307-A5DB-94BF40B84AE9}" type="pres">
      <dgm:prSet presAssocID="{D1B03EF0-47EF-4CAE-82E8-3BF27D19F9D1}" presName="Name13" presStyleLbl="parChTrans1D2" presStyleIdx="4" presStyleCnt="7"/>
      <dgm:spPr/>
    </dgm:pt>
    <dgm:pt modelId="{4FB781E5-1721-4B49-A854-8F9D079454BD}" type="pres">
      <dgm:prSet presAssocID="{6C733B88-995F-44BB-8DDA-49B8D6F99D6F}" presName="childText" presStyleLbl="bgAcc1" presStyleIdx="4" presStyleCnt="7">
        <dgm:presLayoutVars>
          <dgm:bulletEnabled val="1"/>
        </dgm:presLayoutVars>
      </dgm:prSet>
      <dgm:spPr/>
    </dgm:pt>
    <dgm:pt modelId="{DFC17F2E-6684-40B7-B141-B6B45257192A}" type="pres">
      <dgm:prSet presAssocID="{EECAA729-EDEB-441A-B80F-0D40B2582A53}" presName="Name13" presStyleLbl="parChTrans1D2" presStyleIdx="5" presStyleCnt="7"/>
      <dgm:spPr/>
    </dgm:pt>
    <dgm:pt modelId="{2F704DCB-1BAD-41B3-9128-2474598581AE}" type="pres">
      <dgm:prSet presAssocID="{6964133C-7EC3-48B8-B46E-414D5E96F0EF}" presName="childText" presStyleLbl="bgAcc1" presStyleIdx="5" presStyleCnt="7">
        <dgm:presLayoutVars>
          <dgm:bulletEnabled val="1"/>
        </dgm:presLayoutVars>
      </dgm:prSet>
      <dgm:spPr/>
    </dgm:pt>
    <dgm:pt modelId="{03D6EB54-BB3D-4358-8364-7B3BB0009F2B}" type="pres">
      <dgm:prSet presAssocID="{68FDD076-50EE-4966-A5C0-016272475C16}" presName="Name13" presStyleLbl="parChTrans1D2" presStyleIdx="6" presStyleCnt="7"/>
      <dgm:spPr/>
    </dgm:pt>
    <dgm:pt modelId="{B44867CA-4846-41DF-96B2-7D1D7E5C6C19}" type="pres">
      <dgm:prSet presAssocID="{32F67ADF-F2CB-432E-AC52-3EAA48A1E583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A29BE205-CE09-4422-AD05-DC1EF25B9E84}" type="presOf" srcId="{38F50358-2EE8-4F80-A166-9181CCE7B20C}" destId="{BE01F365-05F8-40D5-938F-87B4935D4EC3}" srcOrd="0" destOrd="0" presId="urn:microsoft.com/office/officeart/2005/8/layout/hierarchy3"/>
    <dgm:cxn modelId="{9F75E90F-19FB-46D7-9DF4-D583434ABA95}" srcId="{BFF9CC04-C366-411D-8C1E-C4EEF87F9DCA}" destId="{3FA1F0E0-AD3C-4351-A565-0F3C25DB8F8C}" srcOrd="1" destOrd="0" parTransId="{542154BB-827E-49D5-A963-1F53C735047A}" sibTransId="{9B6D5475-C48D-4EED-9202-159FE43157A9}"/>
    <dgm:cxn modelId="{5A282523-681D-4FE7-B398-704E7465017C}" type="presOf" srcId="{CE0B55CC-43A3-4E10-A71C-ABBB8E80AA9B}" destId="{207B9C8C-D12A-43C3-AC49-7BB8238CAA43}" srcOrd="0" destOrd="0" presId="urn:microsoft.com/office/officeart/2005/8/layout/hierarchy3"/>
    <dgm:cxn modelId="{8C1DCF24-3F03-40BB-AC78-0855FBB4BA34}" type="presOf" srcId="{96B3E3A5-9099-49BB-BCE4-F953A49936D3}" destId="{6467DCD6-F9C4-4A77-892C-9D09757DA29B}" srcOrd="0" destOrd="0" presId="urn:microsoft.com/office/officeart/2005/8/layout/hierarchy3"/>
    <dgm:cxn modelId="{9570B930-CD3B-449A-982A-C84FE08EA8D0}" type="presOf" srcId="{9CC6EF5F-DAE7-4B60-9A40-1AA5D8934B87}" destId="{AF081F1A-23C3-49B2-8583-0976344CD0C8}" srcOrd="0" destOrd="0" presId="urn:microsoft.com/office/officeart/2005/8/layout/hierarchy3"/>
    <dgm:cxn modelId="{BC213B38-DA9A-4A8B-87BF-7AD8DAB390D5}" type="presOf" srcId="{6C733B88-995F-44BB-8DDA-49B8D6F99D6F}" destId="{4FB781E5-1721-4B49-A854-8F9D079454BD}" srcOrd="0" destOrd="0" presId="urn:microsoft.com/office/officeart/2005/8/layout/hierarchy3"/>
    <dgm:cxn modelId="{2C352E3F-48A0-4E82-A350-781018F26E22}" type="presOf" srcId="{BFF9CC04-C366-411D-8C1E-C4EEF87F9DCA}" destId="{37F5769A-9023-4154-86BE-E5A336CFBC0E}" srcOrd="1" destOrd="0" presId="urn:microsoft.com/office/officeart/2005/8/layout/hierarchy3"/>
    <dgm:cxn modelId="{46DE5941-89A8-4CAF-9B5C-E92BE3E67B36}" type="presOf" srcId="{68FDD076-50EE-4966-A5C0-016272475C16}" destId="{03D6EB54-BB3D-4358-8364-7B3BB0009F2B}" srcOrd="0" destOrd="0" presId="urn:microsoft.com/office/officeart/2005/8/layout/hierarchy3"/>
    <dgm:cxn modelId="{938CD04A-9EDE-41D8-932A-3F68AE3FD520}" srcId="{CE0B55CC-43A3-4E10-A71C-ABBB8E80AA9B}" destId="{F08E68B3-A931-4ACE-963B-2081750C2905}" srcOrd="0" destOrd="0" parTransId="{8D902CF7-D81B-4135-850B-BC252FF691F2}" sibTransId="{0C162D4A-91A5-46C1-85B9-F863C34DC55B}"/>
    <dgm:cxn modelId="{90BEBE52-D1A1-4226-B7C9-FD80CF491E5A}" srcId="{BFF9CC04-C366-411D-8C1E-C4EEF87F9DCA}" destId="{38F50358-2EE8-4F80-A166-9181CCE7B20C}" srcOrd="2" destOrd="0" parTransId="{CDF44C41-CFC4-468C-AFDB-BEDB9E5092C3}" sibTransId="{5B68E4F8-6848-4569-B714-7785B6F259AD}"/>
    <dgm:cxn modelId="{4C52F157-C0DF-4938-9FF9-793847A83905}" srcId="{A635C510-1E0F-479C-9D44-ADF8118D6E8C}" destId="{BFF9CC04-C366-411D-8C1E-C4EEF87F9DCA}" srcOrd="0" destOrd="0" parTransId="{2DAEF142-1087-48B7-8439-AE6CC56BF001}" sibTransId="{21935C81-2E77-404F-9694-D0270F4E4769}"/>
    <dgm:cxn modelId="{1812627E-49EA-45A0-88E6-000EC2B2C863}" srcId="{CE0B55CC-43A3-4E10-A71C-ABBB8E80AA9B}" destId="{6964133C-7EC3-48B8-B46E-414D5E96F0EF}" srcOrd="2" destOrd="0" parTransId="{EECAA729-EDEB-441A-B80F-0D40B2582A53}" sibTransId="{41A29C60-2CE0-4B9C-BD84-29B83FC4234F}"/>
    <dgm:cxn modelId="{6A1F6384-E98A-412D-BD79-4E04FCAFBBE7}" type="presOf" srcId="{8D902CF7-D81B-4135-850B-BC252FF691F2}" destId="{0F975D92-F090-4219-9ED6-A934F3A34555}" srcOrd="0" destOrd="0" presId="urn:microsoft.com/office/officeart/2005/8/layout/hierarchy3"/>
    <dgm:cxn modelId="{6E5F7884-CB7E-4ABF-9BC2-FC1CB4BA5BA4}" srcId="{BFF9CC04-C366-411D-8C1E-C4EEF87F9DCA}" destId="{96B3E3A5-9099-49BB-BCE4-F953A49936D3}" srcOrd="0" destOrd="0" parTransId="{9CC6EF5F-DAE7-4B60-9A40-1AA5D8934B87}" sibTransId="{B5132372-7123-440C-B7EB-13C576398BE3}"/>
    <dgm:cxn modelId="{10B1FB86-7835-47E6-BDD7-37BA1ACF4F30}" type="presOf" srcId="{CE0B55CC-43A3-4E10-A71C-ABBB8E80AA9B}" destId="{1243EF52-32AD-4150-827B-3D0F96AFA560}" srcOrd="1" destOrd="0" presId="urn:microsoft.com/office/officeart/2005/8/layout/hierarchy3"/>
    <dgm:cxn modelId="{36040A88-A5B7-419B-8111-D88264A8E0E9}" srcId="{CE0B55CC-43A3-4E10-A71C-ABBB8E80AA9B}" destId="{6C733B88-995F-44BB-8DDA-49B8D6F99D6F}" srcOrd="1" destOrd="0" parTransId="{D1B03EF0-47EF-4CAE-82E8-3BF27D19F9D1}" sibTransId="{232E2F4D-EE03-444F-8C76-A5CCF732438C}"/>
    <dgm:cxn modelId="{57318C8B-EE99-4F3A-8AA5-E2BAD6A53F30}" type="presOf" srcId="{CDF44C41-CFC4-468C-AFDB-BEDB9E5092C3}" destId="{6AD5F74E-B8C4-493C-A8EF-8772E85325F9}" srcOrd="0" destOrd="0" presId="urn:microsoft.com/office/officeart/2005/8/layout/hierarchy3"/>
    <dgm:cxn modelId="{AD994C8F-9EEA-41B6-9458-8D9A872DEDD9}" srcId="{A635C510-1E0F-479C-9D44-ADF8118D6E8C}" destId="{CE0B55CC-43A3-4E10-A71C-ABBB8E80AA9B}" srcOrd="1" destOrd="0" parTransId="{53212CE7-D8A5-42F0-804C-12823427AA1A}" sibTransId="{02C354B4-D491-4C89-BEFD-3C3E0E21D13A}"/>
    <dgm:cxn modelId="{F9569995-01E1-4FF5-9033-2896D729189C}" type="presOf" srcId="{BFF9CC04-C366-411D-8C1E-C4EEF87F9DCA}" destId="{ED581C17-D9BE-47B8-BE38-41CE24B911EC}" srcOrd="0" destOrd="0" presId="urn:microsoft.com/office/officeart/2005/8/layout/hierarchy3"/>
    <dgm:cxn modelId="{B8F9339B-9738-4A7D-AD5D-198DC7B685E0}" type="presOf" srcId="{D1B03EF0-47EF-4CAE-82E8-3BF27D19F9D1}" destId="{49C13C32-211C-4307-A5DB-94BF40B84AE9}" srcOrd="0" destOrd="0" presId="urn:microsoft.com/office/officeart/2005/8/layout/hierarchy3"/>
    <dgm:cxn modelId="{1F30469D-D27B-4B58-9955-533B4AC5EFE7}" type="presOf" srcId="{6964133C-7EC3-48B8-B46E-414D5E96F0EF}" destId="{2F704DCB-1BAD-41B3-9128-2474598581AE}" srcOrd="0" destOrd="0" presId="urn:microsoft.com/office/officeart/2005/8/layout/hierarchy3"/>
    <dgm:cxn modelId="{18FF259E-960B-4FDC-8539-6A777E8C2095}" type="presOf" srcId="{32F67ADF-F2CB-432E-AC52-3EAA48A1E583}" destId="{B44867CA-4846-41DF-96B2-7D1D7E5C6C19}" srcOrd="0" destOrd="0" presId="urn:microsoft.com/office/officeart/2005/8/layout/hierarchy3"/>
    <dgm:cxn modelId="{3EFB03AA-1D09-4AD1-ABA3-FDC2FFCA84B7}" type="presOf" srcId="{542154BB-827E-49D5-A963-1F53C735047A}" destId="{D6B1BF0F-734A-44B0-8DE4-5CBF6F31EB57}" srcOrd="0" destOrd="0" presId="urn:microsoft.com/office/officeart/2005/8/layout/hierarchy3"/>
    <dgm:cxn modelId="{375040DC-0762-4CFC-AFB7-45363E0747DF}" type="presOf" srcId="{F08E68B3-A931-4ACE-963B-2081750C2905}" destId="{488BFCC6-7A24-45CB-AD74-E3E2DAE53179}" srcOrd="0" destOrd="0" presId="urn:microsoft.com/office/officeart/2005/8/layout/hierarchy3"/>
    <dgm:cxn modelId="{349953DE-246C-4FDB-914E-FEEC1089095A}" type="presOf" srcId="{A635C510-1E0F-479C-9D44-ADF8118D6E8C}" destId="{A8F86CBF-00D5-4131-9981-811002A94A69}" srcOrd="0" destOrd="0" presId="urn:microsoft.com/office/officeart/2005/8/layout/hierarchy3"/>
    <dgm:cxn modelId="{3AFF65EC-9FE3-4B55-96E4-790E578E3B7C}" type="presOf" srcId="{3FA1F0E0-AD3C-4351-A565-0F3C25DB8F8C}" destId="{4E842A93-9AE8-4734-A79B-4719609DF413}" srcOrd="0" destOrd="0" presId="urn:microsoft.com/office/officeart/2005/8/layout/hierarchy3"/>
    <dgm:cxn modelId="{4121A3EC-30CD-4E52-A787-1E63205D8898}" srcId="{CE0B55CC-43A3-4E10-A71C-ABBB8E80AA9B}" destId="{32F67ADF-F2CB-432E-AC52-3EAA48A1E583}" srcOrd="3" destOrd="0" parTransId="{68FDD076-50EE-4966-A5C0-016272475C16}" sibTransId="{8DD6650E-FC88-4C1B-AEA9-70960D992593}"/>
    <dgm:cxn modelId="{42C76DF6-2DB1-4660-A183-76721A7817C4}" type="presOf" srcId="{EECAA729-EDEB-441A-B80F-0D40B2582A53}" destId="{DFC17F2E-6684-40B7-B141-B6B45257192A}" srcOrd="0" destOrd="0" presId="urn:microsoft.com/office/officeart/2005/8/layout/hierarchy3"/>
    <dgm:cxn modelId="{C67567B5-17C8-44AE-A305-210C0FC8B6D6}" type="presParOf" srcId="{A8F86CBF-00D5-4131-9981-811002A94A69}" destId="{3F1E289E-056D-48D4-BBCD-25592BD693C9}" srcOrd="0" destOrd="0" presId="urn:microsoft.com/office/officeart/2005/8/layout/hierarchy3"/>
    <dgm:cxn modelId="{CD5E6337-1EF7-404D-AAD6-64FDF13AFA20}" type="presParOf" srcId="{3F1E289E-056D-48D4-BBCD-25592BD693C9}" destId="{FE6A2CB7-BD72-4D00-AFC2-BF98752DDFF8}" srcOrd="0" destOrd="0" presId="urn:microsoft.com/office/officeart/2005/8/layout/hierarchy3"/>
    <dgm:cxn modelId="{EA636B51-7823-4127-BE9E-ACFA3CEE86A6}" type="presParOf" srcId="{FE6A2CB7-BD72-4D00-AFC2-BF98752DDFF8}" destId="{ED581C17-D9BE-47B8-BE38-41CE24B911EC}" srcOrd="0" destOrd="0" presId="urn:microsoft.com/office/officeart/2005/8/layout/hierarchy3"/>
    <dgm:cxn modelId="{40A53500-61BD-4602-BE85-56F6BCCDB46C}" type="presParOf" srcId="{FE6A2CB7-BD72-4D00-AFC2-BF98752DDFF8}" destId="{37F5769A-9023-4154-86BE-E5A336CFBC0E}" srcOrd="1" destOrd="0" presId="urn:microsoft.com/office/officeart/2005/8/layout/hierarchy3"/>
    <dgm:cxn modelId="{30E81C11-9A15-4F62-9EE0-074592D5E7BA}" type="presParOf" srcId="{3F1E289E-056D-48D4-BBCD-25592BD693C9}" destId="{78FAFAD5-4C77-4562-AED8-3E53833C64A2}" srcOrd="1" destOrd="0" presId="urn:microsoft.com/office/officeart/2005/8/layout/hierarchy3"/>
    <dgm:cxn modelId="{16A4578F-9096-4837-AB1A-D46E9256B0ED}" type="presParOf" srcId="{78FAFAD5-4C77-4562-AED8-3E53833C64A2}" destId="{AF081F1A-23C3-49B2-8583-0976344CD0C8}" srcOrd="0" destOrd="0" presId="urn:microsoft.com/office/officeart/2005/8/layout/hierarchy3"/>
    <dgm:cxn modelId="{CE72FD97-E4D4-465D-9AFE-3B4974427224}" type="presParOf" srcId="{78FAFAD5-4C77-4562-AED8-3E53833C64A2}" destId="{6467DCD6-F9C4-4A77-892C-9D09757DA29B}" srcOrd="1" destOrd="0" presId="urn:microsoft.com/office/officeart/2005/8/layout/hierarchy3"/>
    <dgm:cxn modelId="{85F010CC-BC57-4F72-AE3F-7FCD5656B174}" type="presParOf" srcId="{78FAFAD5-4C77-4562-AED8-3E53833C64A2}" destId="{D6B1BF0F-734A-44B0-8DE4-5CBF6F31EB57}" srcOrd="2" destOrd="0" presId="urn:microsoft.com/office/officeart/2005/8/layout/hierarchy3"/>
    <dgm:cxn modelId="{08E512B5-BDA3-4FC6-A326-763B9140AE63}" type="presParOf" srcId="{78FAFAD5-4C77-4562-AED8-3E53833C64A2}" destId="{4E842A93-9AE8-4734-A79B-4719609DF413}" srcOrd="3" destOrd="0" presId="urn:microsoft.com/office/officeart/2005/8/layout/hierarchy3"/>
    <dgm:cxn modelId="{56F223EA-726C-4A48-82C2-9E5252DB2967}" type="presParOf" srcId="{78FAFAD5-4C77-4562-AED8-3E53833C64A2}" destId="{6AD5F74E-B8C4-493C-A8EF-8772E85325F9}" srcOrd="4" destOrd="0" presId="urn:microsoft.com/office/officeart/2005/8/layout/hierarchy3"/>
    <dgm:cxn modelId="{C9AB7560-6783-4379-B39D-E3F0EF838769}" type="presParOf" srcId="{78FAFAD5-4C77-4562-AED8-3E53833C64A2}" destId="{BE01F365-05F8-40D5-938F-87B4935D4EC3}" srcOrd="5" destOrd="0" presId="urn:microsoft.com/office/officeart/2005/8/layout/hierarchy3"/>
    <dgm:cxn modelId="{52041776-6C4A-4762-A281-76CE097013EF}" type="presParOf" srcId="{A8F86CBF-00D5-4131-9981-811002A94A69}" destId="{255F998E-0123-459D-A37E-0AA5C73C66B6}" srcOrd="1" destOrd="0" presId="urn:microsoft.com/office/officeart/2005/8/layout/hierarchy3"/>
    <dgm:cxn modelId="{A434363C-4217-4099-B829-1CBC528A6439}" type="presParOf" srcId="{255F998E-0123-459D-A37E-0AA5C73C66B6}" destId="{D7A188BA-DC0E-4DBD-AF8A-4CF773CCBFEF}" srcOrd="0" destOrd="0" presId="urn:microsoft.com/office/officeart/2005/8/layout/hierarchy3"/>
    <dgm:cxn modelId="{1FCBE30C-DC69-4B8F-A8F8-711E559A32B4}" type="presParOf" srcId="{D7A188BA-DC0E-4DBD-AF8A-4CF773CCBFEF}" destId="{207B9C8C-D12A-43C3-AC49-7BB8238CAA43}" srcOrd="0" destOrd="0" presId="urn:microsoft.com/office/officeart/2005/8/layout/hierarchy3"/>
    <dgm:cxn modelId="{F1BA061E-C40A-4FB1-BF36-C40F12E7A40F}" type="presParOf" srcId="{D7A188BA-DC0E-4DBD-AF8A-4CF773CCBFEF}" destId="{1243EF52-32AD-4150-827B-3D0F96AFA560}" srcOrd="1" destOrd="0" presId="urn:microsoft.com/office/officeart/2005/8/layout/hierarchy3"/>
    <dgm:cxn modelId="{CB499C59-56ED-4BCC-95F1-CE09378BDA9A}" type="presParOf" srcId="{255F998E-0123-459D-A37E-0AA5C73C66B6}" destId="{B6CECA9B-CCDD-438E-BBEF-81B79F423ACB}" srcOrd="1" destOrd="0" presId="urn:microsoft.com/office/officeart/2005/8/layout/hierarchy3"/>
    <dgm:cxn modelId="{5D4840A2-2AB1-49C6-9FF3-734D7C126CAC}" type="presParOf" srcId="{B6CECA9B-CCDD-438E-BBEF-81B79F423ACB}" destId="{0F975D92-F090-4219-9ED6-A934F3A34555}" srcOrd="0" destOrd="0" presId="urn:microsoft.com/office/officeart/2005/8/layout/hierarchy3"/>
    <dgm:cxn modelId="{A639DC17-5346-44C5-AD6F-6F0196BBE5D8}" type="presParOf" srcId="{B6CECA9B-CCDD-438E-BBEF-81B79F423ACB}" destId="{488BFCC6-7A24-45CB-AD74-E3E2DAE53179}" srcOrd="1" destOrd="0" presId="urn:microsoft.com/office/officeart/2005/8/layout/hierarchy3"/>
    <dgm:cxn modelId="{87DB9498-7E3D-4127-810E-90A7DACA9E94}" type="presParOf" srcId="{B6CECA9B-CCDD-438E-BBEF-81B79F423ACB}" destId="{49C13C32-211C-4307-A5DB-94BF40B84AE9}" srcOrd="2" destOrd="0" presId="urn:microsoft.com/office/officeart/2005/8/layout/hierarchy3"/>
    <dgm:cxn modelId="{918D0CA9-B777-4DE4-80D2-552DE30646D4}" type="presParOf" srcId="{B6CECA9B-CCDD-438E-BBEF-81B79F423ACB}" destId="{4FB781E5-1721-4B49-A854-8F9D079454BD}" srcOrd="3" destOrd="0" presId="urn:microsoft.com/office/officeart/2005/8/layout/hierarchy3"/>
    <dgm:cxn modelId="{6BB75FE1-DB34-41E7-8432-CA60D3F28179}" type="presParOf" srcId="{B6CECA9B-CCDD-438E-BBEF-81B79F423ACB}" destId="{DFC17F2E-6684-40B7-B141-B6B45257192A}" srcOrd="4" destOrd="0" presId="urn:microsoft.com/office/officeart/2005/8/layout/hierarchy3"/>
    <dgm:cxn modelId="{56EF87DE-A2AF-4706-B381-CB891C94E538}" type="presParOf" srcId="{B6CECA9B-CCDD-438E-BBEF-81B79F423ACB}" destId="{2F704DCB-1BAD-41B3-9128-2474598581AE}" srcOrd="5" destOrd="0" presId="urn:microsoft.com/office/officeart/2005/8/layout/hierarchy3"/>
    <dgm:cxn modelId="{E0E37CD0-94F4-4665-B53A-15E2726CF60D}" type="presParOf" srcId="{B6CECA9B-CCDD-438E-BBEF-81B79F423ACB}" destId="{03D6EB54-BB3D-4358-8364-7B3BB0009F2B}" srcOrd="6" destOrd="0" presId="urn:microsoft.com/office/officeart/2005/8/layout/hierarchy3"/>
    <dgm:cxn modelId="{0A12F0ED-680C-4A8D-B53D-8A06727265AC}" type="presParOf" srcId="{B6CECA9B-CCDD-438E-BBEF-81B79F423ACB}" destId="{B44867CA-4846-41DF-96B2-7D1D7E5C6C19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9FF20E-1B87-45B3-9CA7-173E17523DF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25811C-B536-4BA9-8950-8F50B170381A}">
      <dgm:prSet phldrT="[Text]" custT="1"/>
      <dgm:spPr/>
      <dgm:t>
        <a:bodyPr/>
        <a:lstStyle/>
        <a:p>
          <a:r>
            <a:rPr lang="en-US" sz="3200" dirty="0"/>
            <a:t>Data</a:t>
          </a:r>
        </a:p>
      </dgm:t>
    </dgm:pt>
    <dgm:pt modelId="{CC8FEBD0-7AC1-4FFC-82B0-CFA8C8235999}" type="parTrans" cxnId="{39C1ECD5-A606-4B60-88DD-67AAF8123A2F}">
      <dgm:prSet/>
      <dgm:spPr/>
      <dgm:t>
        <a:bodyPr/>
        <a:lstStyle/>
        <a:p>
          <a:endParaRPr lang="en-US" sz="1400"/>
        </a:p>
      </dgm:t>
    </dgm:pt>
    <dgm:pt modelId="{FFE43353-91E8-4C0D-A691-CC74D4AA1921}" type="sibTrans" cxnId="{39C1ECD5-A606-4B60-88DD-67AAF8123A2F}">
      <dgm:prSet/>
      <dgm:spPr/>
      <dgm:t>
        <a:bodyPr/>
        <a:lstStyle/>
        <a:p>
          <a:endParaRPr lang="en-US" sz="1400"/>
        </a:p>
      </dgm:t>
    </dgm:pt>
    <dgm:pt modelId="{B53AC87B-67E9-4144-AC4F-B5B285989DA4}">
      <dgm:prSet phldrT="[Text]" custT="1"/>
      <dgm:spPr/>
      <dgm:t>
        <a:bodyPr/>
        <a:lstStyle/>
        <a:p>
          <a:r>
            <a:rPr lang="en-US" sz="3200" dirty="0"/>
            <a:t>x</a:t>
          </a:r>
        </a:p>
      </dgm:t>
    </dgm:pt>
    <dgm:pt modelId="{2B099228-F09F-4AF9-B7C2-0CF9C544666C}" type="parTrans" cxnId="{CE4FD2D9-84A6-47C0-9CE3-37F153B9ACBC}">
      <dgm:prSet custT="1"/>
      <dgm:spPr/>
      <dgm:t>
        <a:bodyPr/>
        <a:lstStyle/>
        <a:p>
          <a:endParaRPr lang="en-US" sz="200"/>
        </a:p>
      </dgm:t>
    </dgm:pt>
    <dgm:pt modelId="{F4730723-3BC8-4CE4-B881-D501A78CCF08}" type="sibTrans" cxnId="{CE4FD2D9-84A6-47C0-9CE3-37F153B9ACBC}">
      <dgm:prSet/>
      <dgm:spPr/>
      <dgm:t>
        <a:bodyPr/>
        <a:lstStyle/>
        <a:p>
          <a:endParaRPr lang="en-US" sz="1400"/>
        </a:p>
      </dgm:t>
    </dgm:pt>
    <dgm:pt modelId="{B27551D4-0787-4175-A394-700C32D80C52}">
      <dgm:prSet phldrT="[Text]" custT="1"/>
      <dgm:spPr/>
      <dgm:t>
        <a:bodyPr/>
        <a:lstStyle/>
        <a:p>
          <a:r>
            <a:rPr lang="en-US" sz="3200" dirty="0" err="1"/>
            <a:t>x_train</a:t>
          </a:r>
          <a:endParaRPr lang="en-US" sz="3200" dirty="0"/>
        </a:p>
      </dgm:t>
    </dgm:pt>
    <dgm:pt modelId="{0C57B8A2-4930-459A-B87C-D7D88C9EAE32}" type="parTrans" cxnId="{7CED449A-AD38-44D4-9A1E-E9031D8623EE}">
      <dgm:prSet custT="1"/>
      <dgm:spPr/>
      <dgm:t>
        <a:bodyPr/>
        <a:lstStyle/>
        <a:p>
          <a:endParaRPr lang="en-US" sz="200"/>
        </a:p>
      </dgm:t>
    </dgm:pt>
    <dgm:pt modelId="{0BF61D6C-4D33-4E0F-8418-CB5D56F8918E}" type="sibTrans" cxnId="{7CED449A-AD38-44D4-9A1E-E9031D8623EE}">
      <dgm:prSet/>
      <dgm:spPr/>
      <dgm:t>
        <a:bodyPr/>
        <a:lstStyle/>
        <a:p>
          <a:endParaRPr lang="en-US" sz="1400"/>
        </a:p>
      </dgm:t>
    </dgm:pt>
    <dgm:pt modelId="{4683C3E6-71A9-480D-83E8-C7492ED8B36F}">
      <dgm:prSet phldrT="[Text]" custT="1"/>
      <dgm:spPr/>
      <dgm:t>
        <a:bodyPr/>
        <a:lstStyle/>
        <a:p>
          <a:r>
            <a:rPr lang="en-US" sz="3200" dirty="0" err="1"/>
            <a:t>x_test</a:t>
          </a:r>
          <a:endParaRPr lang="en-US" sz="3200" dirty="0"/>
        </a:p>
      </dgm:t>
    </dgm:pt>
    <dgm:pt modelId="{83088753-A402-4162-B2E5-5902AA57836E}" type="parTrans" cxnId="{7235DD76-615F-41E1-8F25-77EE9744C6A8}">
      <dgm:prSet custT="1"/>
      <dgm:spPr/>
      <dgm:t>
        <a:bodyPr/>
        <a:lstStyle/>
        <a:p>
          <a:endParaRPr lang="en-US" sz="200"/>
        </a:p>
      </dgm:t>
    </dgm:pt>
    <dgm:pt modelId="{F4E57D9C-230C-4E8D-9252-02E9AA54C667}" type="sibTrans" cxnId="{7235DD76-615F-41E1-8F25-77EE9744C6A8}">
      <dgm:prSet/>
      <dgm:spPr/>
      <dgm:t>
        <a:bodyPr/>
        <a:lstStyle/>
        <a:p>
          <a:endParaRPr lang="en-US" sz="1400"/>
        </a:p>
      </dgm:t>
    </dgm:pt>
    <dgm:pt modelId="{416FCF2E-384B-4614-B607-F030AF3507AB}">
      <dgm:prSet phldrT="[Text]" custT="1"/>
      <dgm:spPr/>
      <dgm:t>
        <a:bodyPr/>
        <a:lstStyle/>
        <a:p>
          <a:r>
            <a:rPr lang="en-US" sz="3200" dirty="0"/>
            <a:t>y</a:t>
          </a:r>
        </a:p>
      </dgm:t>
    </dgm:pt>
    <dgm:pt modelId="{5B3E43B6-519E-4411-A2EF-4C979AFCBD6F}" type="parTrans" cxnId="{E2108434-2F51-474C-BF24-DF9521935E4A}">
      <dgm:prSet custT="1"/>
      <dgm:spPr/>
      <dgm:t>
        <a:bodyPr/>
        <a:lstStyle/>
        <a:p>
          <a:endParaRPr lang="en-US" sz="200"/>
        </a:p>
      </dgm:t>
    </dgm:pt>
    <dgm:pt modelId="{C60C8AB1-6D32-4987-B31C-77A606638984}" type="sibTrans" cxnId="{E2108434-2F51-474C-BF24-DF9521935E4A}">
      <dgm:prSet/>
      <dgm:spPr/>
      <dgm:t>
        <a:bodyPr/>
        <a:lstStyle/>
        <a:p>
          <a:endParaRPr lang="en-US" sz="1400"/>
        </a:p>
      </dgm:t>
    </dgm:pt>
    <dgm:pt modelId="{DD84060E-E1B7-4E34-AAB4-D3DA6B946DB9}">
      <dgm:prSet phldrT="[Text]" custT="1"/>
      <dgm:spPr/>
      <dgm:t>
        <a:bodyPr/>
        <a:lstStyle/>
        <a:p>
          <a:r>
            <a:rPr lang="en-US" sz="3200" dirty="0" err="1"/>
            <a:t>y_train</a:t>
          </a:r>
          <a:endParaRPr lang="en-US" sz="3200" dirty="0"/>
        </a:p>
      </dgm:t>
    </dgm:pt>
    <dgm:pt modelId="{CAA31D46-55E2-4CE8-ADA0-DD6ACFADB53F}" type="parTrans" cxnId="{60F8FCE3-2652-4557-8AC9-6D527588D0C1}">
      <dgm:prSet custT="1"/>
      <dgm:spPr/>
      <dgm:t>
        <a:bodyPr/>
        <a:lstStyle/>
        <a:p>
          <a:endParaRPr lang="en-US" sz="200"/>
        </a:p>
      </dgm:t>
    </dgm:pt>
    <dgm:pt modelId="{9FDF767C-3556-4ECC-B075-0DB10FC78361}" type="sibTrans" cxnId="{60F8FCE3-2652-4557-8AC9-6D527588D0C1}">
      <dgm:prSet/>
      <dgm:spPr/>
      <dgm:t>
        <a:bodyPr/>
        <a:lstStyle/>
        <a:p>
          <a:endParaRPr lang="en-US" sz="1400"/>
        </a:p>
      </dgm:t>
    </dgm:pt>
    <dgm:pt modelId="{01A48897-C9A5-4346-A955-0D222ECFFDF1}">
      <dgm:prSet phldrT="[Text]" custT="1"/>
      <dgm:spPr/>
      <dgm:t>
        <a:bodyPr/>
        <a:lstStyle/>
        <a:p>
          <a:r>
            <a:rPr lang="en-US" sz="3200" dirty="0" err="1"/>
            <a:t>y_test</a:t>
          </a:r>
          <a:endParaRPr lang="en-US" sz="3200" dirty="0"/>
        </a:p>
      </dgm:t>
    </dgm:pt>
    <dgm:pt modelId="{00ECEA1A-DC09-48E8-94A0-1824ED6260A1}" type="parTrans" cxnId="{7D4261CE-2FBA-4CD6-B083-01EF73DB69E7}">
      <dgm:prSet custT="1"/>
      <dgm:spPr/>
      <dgm:t>
        <a:bodyPr/>
        <a:lstStyle/>
        <a:p>
          <a:endParaRPr lang="en-US" sz="200"/>
        </a:p>
      </dgm:t>
    </dgm:pt>
    <dgm:pt modelId="{6D61D6F3-9FCB-4836-AA10-A2850ECBC46A}" type="sibTrans" cxnId="{7D4261CE-2FBA-4CD6-B083-01EF73DB69E7}">
      <dgm:prSet/>
      <dgm:spPr/>
      <dgm:t>
        <a:bodyPr/>
        <a:lstStyle/>
        <a:p>
          <a:endParaRPr lang="en-US" sz="1400"/>
        </a:p>
      </dgm:t>
    </dgm:pt>
    <dgm:pt modelId="{8DCFE9AC-F2C1-4E34-9E7D-46C40ECACE15}" type="pres">
      <dgm:prSet presAssocID="{FC9FF20E-1B87-45B3-9CA7-173E17523D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B12FFD3-C0AC-45F0-8B3A-42D88786C387}" type="pres">
      <dgm:prSet presAssocID="{AD25811C-B536-4BA9-8950-8F50B170381A}" presName="root1" presStyleCnt="0"/>
      <dgm:spPr/>
    </dgm:pt>
    <dgm:pt modelId="{C8F5F471-E92C-49C1-85F4-DBD68EA1294F}" type="pres">
      <dgm:prSet presAssocID="{AD25811C-B536-4BA9-8950-8F50B170381A}" presName="LevelOneTextNode" presStyleLbl="node0" presStyleIdx="0" presStyleCnt="1">
        <dgm:presLayoutVars>
          <dgm:chPref val="3"/>
        </dgm:presLayoutVars>
      </dgm:prSet>
      <dgm:spPr/>
    </dgm:pt>
    <dgm:pt modelId="{BAE796DD-58B9-47B4-B801-28893DFAE90C}" type="pres">
      <dgm:prSet presAssocID="{AD25811C-B536-4BA9-8950-8F50B170381A}" presName="level2hierChild" presStyleCnt="0"/>
      <dgm:spPr/>
    </dgm:pt>
    <dgm:pt modelId="{6C9C886E-489E-4F54-898B-1C194D8EE4CD}" type="pres">
      <dgm:prSet presAssocID="{2B099228-F09F-4AF9-B7C2-0CF9C544666C}" presName="conn2-1" presStyleLbl="parChTrans1D2" presStyleIdx="0" presStyleCnt="2"/>
      <dgm:spPr/>
    </dgm:pt>
    <dgm:pt modelId="{E51FA906-D211-4284-92C5-E54BD388E2E3}" type="pres">
      <dgm:prSet presAssocID="{2B099228-F09F-4AF9-B7C2-0CF9C544666C}" presName="connTx" presStyleLbl="parChTrans1D2" presStyleIdx="0" presStyleCnt="2"/>
      <dgm:spPr/>
    </dgm:pt>
    <dgm:pt modelId="{4BB0DAE9-E446-4898-98D4-DF223D5B558D}" type="pres">
      <dgm:prSet presAssocID="{B53AC87B-67E9-4144-AC4F-B5B285989DA4}" presName="root2" presStyleCnt="0"/>
      <dgm:spPr/>
    </dgm:pt>
    <dgm:pt modelId="{8A016530-745B-4762-AE84-49A85102D5A0}" type="pres">
      <dgm:prSet presAssocID="{B53AC87B-67E9-4144-AC4F-B5B285989DA4}" presName="LevelTwoTextNode" presStyleLbl="node2" presStyleIdx="0" presStyleCnt="2">
        <dgm:presLayoutVars>
          <dgm:chPref val="3"/>
        </dgm:presLayoutVars>
      </dgm:prSet>
      <dgm:spPr/>
    </dgm:pt>
    <dgm:pt modelId="{6E3F65F5-6D9B-4342-8C2E-5F73F8B2CEFB}" type="pres">
      <dgm:prSet presAssocID="{B53AC87B-67E9-4144-AC4F-B5B285989DA4}" presName="level3hierChild" presStyleCnt="0"/>
      <dgm:spPr/>
    </dgm:pt>
    <dgm:pt modelId="{2A88D0F6-6E50-4975-9801-5D85EEC2AC52}" type="pres">
      <dgm:prSet presAssocID="{0C57B8A2-4930-459A-B87C-D7D88C9EAE32}" presName="conn2-1" presStyleLbl="parChTrans1D3" presStyleIdx="0" presStyleCnt="4"/>
      <dgm:spPr/>
    </dgm:pt>
    <dgm:pt modelId="{2CCB7A5E-EEB5-44AE-B499-E36AF162004F}" type="pres">
      <dgm:prSet presAssocID="{0C57B8A2-4930-459A-B87C-D7D88C9EAE32}" presName="connTx" presStyleLbl="parChTrans1D3" presStyleIdx="0" presStyleCnt="4"/>
      <dgm:spPr/>
    </dgm:pt>
    <dgm:pt modelId="{2211CFCD-9A2C-4685-B286-0AF4F486DBA3}" type="pres">
      <dgm:prSet presAssocID="{B27551D4-0787-4175-A394-700C32D80C52}" presName="root2" presStyleCnt="0"/>
      <dgm:spPr/>
    </dgm:pt>
    <dgm:pt modelId="{1AC805D3-F182-462E-9EBF-A43607A857FC}" type="pres">
      <dgm:prSet presAssocID="{B27551D4-0787-4175-A394-700C32D80C52}" presName="LevelTwoTextNode" presStyleLbl="node3" presStyleIdx="0" presStyleCnt="4">
        <dgm:presLayoutVars>
          <dgm:chPref val="3"/>
        </dgm:presLayoutVars>
      </dgm:prSet>
      <dgm:spPr/>
    </dgm:pt>
    <dgm:pt modelId="{8B0A6F14-EC55-484F-B417-FF753FFE0EEA}" type="pres">
      <dgm:prSet presAssocID="{B27551D4-0787-4175-A394-700C32D80C52}" presName="level3hierChild" presStyleCnt="0"/>
      <dgm:spPr/>
    </dgm:pt>
    <dgm:pt modelId="{87CFD06D-5D6C-4721-BE71-79FEC46F08B4}" type="pres">
      <dgm:prSet presAssocID="{83088753-A402-4162-B2E5-5902AA57836E}" presName="conn2-1" presStyleLbl="parChTrans1D3" presStyleIdx="1" presStyleCnt="4"/>
      <dgm:spPr/>
    </dgm:pt>
    <dgm:pt modelId="{03764189-9FEF-4B63-A0C8-3F75754538DD}" type="pres">
      <dgm:prSet presAssocID="{83088753-A402-4162-B2E5-5902AA57836E}" presName="connTx" presStyleLbl="parChTrans1D3" presStyleIdx="1" presStyleCnt="4"/>
      <dgm:spPr/>
    </dgm:pt>
    <dgm:pt modelId="{68ECDA4B-E7F9-41F4-AAB0-CDD19F0FF66F}" type="pres">
      <dgm:prSet presAssocID="{4683C3E6-71A9-480D-83E8-C7492ED8B36F}" presName="root2" presStyleCnt="0"/>
      <dgm:spPr/>
    </dgm:pt>
    <dgm:pt modelId="{F9F0B12E-EB65-4E9E-AB3C-ABD349E9D654}" type="pres">
      <dgm:prSet presAssocID="{4683C3E6-71A9-480D-83E8-C7492ED8B36F}" presName="LevelTwoTextNode" presStyleLbl="node3" presStyleIdx="1" presStyleCnt="4">
        <dgm:presLayoutVars>
          <dgm:chPref val="3"/>
        </dgm:presLayoutVars>
      </dgm:prSet>
      <dgm:spPr/>
    </dgm:pt>
    <dgm:pt modelId="{A9E091DA-9AA6-4E65-B4D5-616536C9C8A1}" type="pres">
      <dgm:prSet presAssocID="{4683C3E6-71A9-480D-83E8-C7492ED8B36F}" presName="level3hierChild" presStyleCnt="0"/>
      <dgm:spPr/>
    </dgm:pt>
    <dgm:pt modelId="{834C895A-A20E-4FF8-9AC6-4C0B3BD59C27}" type="pres">
      <dgm:prSet presAssocID="{5B3E43B6-519E-4411-A2EF-4C979AFCBD6F}" presName="conn2-1" presStyleLbl="parChTrans1D2" presStyleIdx="1" presStyleCnt="2"/>
      <dgm:spPr/>
    </dgm:pt>
    <dgm:pt modelId="{9C896B7C-AD7C-493E-9A1E-3C7D8B6CDFAF}" type="pres">
      <dgm:prSet presAssocID="{5B3E43B6-519E-4411-A2EF-4C979AFCBD6F}" presName="connTx" presStyleLbl="parChTrans1D2" presStyleIdx="1" presStyleCnt="2"/>
      <dgm:spPr/>
    </dgm:pt>
    <dgm:pt modelId="{2374813A-5D8B-4631-AD39-3FD3C667B37B}" type="pres">
      <dgm:prSet presAssocID="{416FCF2E-384B-4614-B607-F030AF3507AB}" presName="root2" presStyleCnt="0"/>
      <dgm:spPr/>
    </dgm:pt>
    <dgm:pt modelId="{F2AE6686-ABF2-4DAC-8AAF-4AF1BBF52B02}" type="pres">
      <dgm:prSet presAssocID="{416FCF2E-384B-4614-B607-F030AF3507AB}" presName="LevelTwoTextNode" presStyleLbl="node2" presStyleIdx="1" presStyleCnt="2">
        <dgm:presLayoutVars>
          <dgm:chPref val="3"/>
        </dgm:presLayoutVars>
      </dgm:prSet>
      <dgm:spPr/>
    </dgm:pt>
    <dgm:pt modelId="{D7B95F59-B37C-4E18-9466-44609B988BB7}" type="pres">
      <dgm:prSet presAssocID="{416FCF2E-384B-4614-B607-F030AF3507AB}" presName="level3hierChild" presStyleCnt="0"/>
      <dgm:spPr/>
    </dgm:pt>
    <dgm:pt modelId="{99EFC111-B2C0-43DD-B8B7-307D69912524}" type="pres">
      <dgm:prSet presAssocID="{CAA31D46-55E2-4CE8-ADA0-DD6ACFADB53F}" presName="conn2-1" presStyleLbl="parChTrans1D3" presStyleIdx="2" presStyleCnt="4"/>
      <dgm:spPr/>
    </dgm:pt>
    <dgm:pt modelId="{F7F12D0B-A199-4BB7-90CA-CEC817EFC1B3}" type="pres">
      <dgm:prSet presAssocID="{CAA31D46-55E2-4CE8-ADA0-DD6ACFADB53F}" presName="connTx" presStyleLbl="parChTrans1D3" presStyleIdx="2" presStyleCnt="4"/>
      <dgm:spPr/>
    </dgm:pt>
    <dgm:pt modelId="{C3D35983-223B-4E75-A3C2-3C0F81D72891}" type="pres">
      <dgm:prSet presAssocID="{DD84060E-E1B7-4E34-AAB4-D3DA6B946DB9}" presName="root2" presStyleCnt="0"/>
      <dgm:spPr/>
    </dgm:pt>
    <dgm:pt modelId="{AE7B7175-35BC-4116-885F-6829A3D8CE42}" type="pres">
      <dgm:prSet presAssocID="{DD84060E-E1B7-4E34-AAB4-D3DA6B946DB9}" presName="LevelTwoTextNode" presStyleLbl="node3" presStyleIdx="2" presStyleCnt="4">
        <dgm:presLayoutVars>
          <dgm:chPref val="3"/>
        </dgm:presLayoutVars>
      </dgm:prSet>
      <dgm:spPr/>
    </dgm:pt>
    <dgm:pt modelId="{447FAB36-6086-4A84-9F4B-33A3C826A7AA}" type="pres">
      <dgm:prSet presAssocID="{DD84060E-E1B7-4E34-AAB4-D3DA6B946DB9}" presName="level3hierChild" presStyleCnt="0"/>
      <dgm:spPr/>
    </dgm:pt>
    <dgm:pt modelId="{46631301-6DCE-473F-8669-A14064D5888E}" type="pres">
      <dgm:prSet presAssocID="{00ECEA1A-DC09-48E8-94A0-1824ED6260A1}" presName="conn2-1" presStyleLbl="parChTrans1D3" presStyleIdx="3" presStyleCnt="4"/>
      <dgm:spPr/>
    </dgm:pt>
    <dgm:pt modelId="{49190D6A-B1CC-4F5E-A2B0-948400A44A0D}" type="pres">
      <dgm:prSet presAssocID="{00ECEA1A-DC09-48E8-94A0-1824ED6260A1}" presName="connTx" presStyleLbl="parChTrans1D3" presStyleIdx="3" presStyleCnt="4"/>
      <dgm:spPr/>
    </dgm:pt>
    <dgm:pt modelId="{B78D12DA-0C38-44BC-AE20-C1A29F8B5522}" type="pres">
      <dgm:prSet presAssocID="{01A48897-C9A5-4346-A955-0D222ECFFDF1}" presName="root2" presStyleCnt="0"/>
      <dgm:spPr/>
    </dgm:pt>
    <dgm:pt modelId="{1E2570CD-63A1-4137-B2D5-23AAFCA4178E}" type="pres">
      <dgm:prSet presAssocID="{01A48897-C9A5-4346-A955-0D222ECFFDF1}" presName="LevelTwoTextNode" presStyleLbl="node3" presStyleIdx="3" presStyleCnt="4">
        <dgm:presLayoutVars>
          <dgm:chPref val="3"/>
        </dgm:presLayoutVars>
      </dgm:prSet>
      <dgm:spPr/>
    </dgm:pt>
    <dgm:pt modelId="{69088C4A-52DE-4F58-B77A-95C3043CB398}" type="pres">
      <dgm:prSet presAssocID="{01A48897-C9A5-4346-A955-0D222ECFFDF1}" presName="level3hierChild" presStyleCnt="0"/>
      <dgm:spPr/>
    </dgm:pt>
  </dgm:ptLst>
  <dgm:cxnLst>
    <dgm:cxn modelId="{E2108434-2F51-474C-BF24-DF9521935E4A}" srcId="{AD25811C-B536-4BA9-8950-8F50B170381A}" destId="{416FCF2E-384B-4614-B607-F030AF3507AB}" srcOrd="1" destOrd="0" parTransId="{5B3E43B6-519E-4411-A2EF-4C979AFCBD6F}" sibTransId="{C60C8AB1-6D32-4987-B31C-77A606638984}"/>
    <dgm:cxn modelId="{F6607937-85A3-40CE-B75B-51B81D3398BD}" type="presOf" srcId="{00ECEA1A-DC09-48E8-94A0-1824ED6260A1}" destId="{49190D6A-B1CC-4F5E-A2B0-948400A44A0D}" srcOrd="1" destOrd="0" presId="urn:microsoft.com/office/officeart/2005/8/layout/hierarchy2"/>
    <dgm:cxn modelId="{3B89AA3B-5CB4-4B01-977C-94AA4EDA9290}" type="presOf" srcId="{00ECEA1A-DC09-48E8-94A0-1824ED6260A1}" destId="{46631301-6DCE-473F-8669-A14064D5888E}" srcOrd="0" destOrd="0" presId="urn:microsoft.com/office/officeart/2005/8/layout/hierarchy2"/>
    <dgm:cxn modelId="{73A2C661-7F46-4089-B2D4-39C5AD84800E}" type="presOf" srcId="{5B3E43B6-519E-4411-A2EF-4C979AFCBD6F}" destId="{9C896B7C-AD7C-493E-9A1E-3C7D8B6CDFAF}" srcOrd="1" destOrd="0" presId="urn:microsoft.com/office/officeart/2005/8/layout/hierarchy2"/>
    <dgm:cxn modelId="{A258D56B-86C4-4984-BFEB-BC559D16B3DE}" type="presOf" srcId="{CAA31D46-55E2-4CE8-ADA0-DD6ACFADB53F}" destId="{F7F12D0B-A199-4BB7-90CA-CEC817EFC1B3}" srcOrd="1" destOrd="0" presId="urn:microsoft.com/office/officeart/2005/8/layout/hierarchy2"/>
    <dgm:cxn modelId="{C96BA86C-1690-44BB-B985-BE2422ED131D}" type="presOf" srcId="{B27551D4-0787-4175-A394-700C32D80C52}" destId="{1AC805D3-F182-462E-9EBF-A43607A857FC}" srcOrd="0" destOrd="0" presId="urn:microsoft.com/office/officeart/2005/8/layout/hierarchy2"/>
    <dgm:cxn modelId="{57FDD372-CC39-4C08-89DE-4750D4012D17}" type="presOf" srcId="{5B3E43B6-519E-4411-A2EF-4C979AFCBD6F}" destId="{834C895A-A20E-4FF8-9AC6-4C0B3BD59C27}" srcOrd="0" destOrd="0" presId="urn:microsoft.com/office/officeart/2005/8/layout/hierarchy2"/>
    <dgm:cxn modelId="{77E33455-9B41-49DA-9FA7-35D462A43701}" type="presOf" srcId="{4683C3E6-71A9-480D-83E8-C7492ED8B36F}" destId="{F9F0B12E-EB65-4E9E-AB3C-ABD349E9D654}" srcOrd="0" destOrd="0" presId="urn:microsoft.com/office/officeart/2005/8/layout/hierarchy2"/>
    <dgm:cxn modelId="{7235DD76-615F-41E1-8F25-77EE9744C6A8}" srcId="{B53AC87B-67E9-4144-AC4F-B5B285989DA4}" destId="{4683C3E6-71A9-480D-83E8-C7492ED8B36F}" srcOrd="1" destOrd="0" parTransId="{83088753-A402-4162-B2E5-5902AA57836E}" sibTransId="{F4E57D9C-230C-4E8D-9252-02E9AA54C667}"/>
    <dgm:cxn modelId="{2993047D-D7BE-4B8E-8384-502B80EC4D52}" type="presOf" srcId="{0C57B8A2-4930-459A-B87C-D7D88C9EAE32}" destId="{2A88D0F6-6E50-4975-9801-5D85EEC2AC52}" srcOrd="0" destOrd="0" presId="urn:microsoft.com/office/officeart/2005/8/layout/hierarchy2"/>
    <dgm:cxn modelId="{61610485-AB1F-4234-B012-45B7119A3E82}" type="presOf" srcId="{01A48897-C9A5-4346-A955-0D222ECFFDF1}" destId="{1E2570CD-63A1-4137-B2D5-23AAFCA4178E}" srcOrd="0" destOrd="0" presId="urn:microsoft.com/office/officeart/2005/8/layout/hierarchy2"/>
    <dgm:cxn modelId="{7DC0EB8B-FDAF-4F67-866E-0887E3FA099B}" type="presOf" srcId="{2B099228-F09F-4AF9-B7C2-0CF9C544666C}" destId="{E51FA906-D211-4284-92C5-E54BD388E2E3}" srcOrd="1" destOrd="0" presId="urn:microsoft.com/office/officeart/2005/8/layout/hierarchy2"/>
    <dgm:cxn modelId="{7CED449A-AD38-44D4-9A1E-E9031D8623EE}" srcId="{B53AC87B-67E9-4144-AC4F-B5B285989DA4}" destId="{B27551D4-0787-4175-A394-700C32D80C52}" srcOrd="0" destOrd="0" parTransId="{0C57B8A2-4930-459A-B87C-D7D88C9EAE32}" sibTransId="{0BF61D6C-4D33-4E0F-8418-CB5D56F8918E}"/>
    <dgm:cxn modelId="{BBB6F3AD-4D8E-4C43-AE8F-23092DAF79D2}" type="presOf" srcId="{AD25811C-B536-4BA9-8950-8F50B170381A}" destId="{C8F5F471-E92C-49C1-85F4-DBD68EA1294F}" srcOrd="0" destOrd="0" presId="urn:microsoft.com/office/officeart/2005/8/layout/hierarchy2"/>
    <dgm:cxn modelId="{203EFFB7-7F59-4099-86C3-CDEE6E1CC0FD}" type="presOf" srcId="{416FCF2E-384B-4614-B607-F030AF3507AB}" destId="{F2AE6686-ABF2-4DAC-8AAF-4AF1BBF52B02}" srcOrd="0" destOrd="0" presId="urn:microsoft.com/office/officeart/2005/8/layout/hierarchy2"/>
    <dgm:cxn modelId="{F39110BA-6BFA-49C9-9985-FC997A15FDE2}" type="presOf" srcId="{2B099228-F09F-4AF9-B7C2-0CF9C544666C}" destId="{6C9C886E-489E-4F54-898B-1C194D8EE4CD}" srcOrd="0" destOrd="0" presId="urn:microsoft.com/office/officeart/2005/8/layout/hierarchy2"/>
    <dgm:cxn modelId="{ADFF22CB-28DA-4F4B-8186-4DEBCEB51762}" type="presOf" srcId="{B53AC87B-67E9-4144-AC4F-B5B285989DA4}" destId="{8A016530-745B-4762-AE84-49A85102D5A0}" srcOrd="0" destOrd="0" presId="urn:microsoft.com/office/officeart/2005/8/layout/hierarchy2"/>
    <dgm:cxn modelId="{41FCE2CD-B5E9-4C0C-9D6D-B3DAFE430C80}" type="presOf" srcId="{CAA31D46-55E2-4CE8-ADA0-DD6ACFADB53F}" destId="{99EFC111-B2C0-43DD-B8B7-307D69912524}" srcOrd="0" destOrd="0" presId="urn:microsoft.com/office/officeart/2005/8/layout/hierarchy2"/>
    <dgm:cxn modelId="{7D4261CE-2FBA-4CD6-B083-01EF73DB69E7}" srcId="{416FCF2E-384B-4614-B607-F030AF3507AB}" destId="{01A48897-C9A5-4346-A955-0D222ECFFDF1}" srcOrd="1" destOrd="0" parTransId="{00ECEA1A-DC09-48E8-94A0-1824ED6260A1}" sibTransId="{6D61D6F3-9FCB-4836-AA10-A2850ECBC46A}"/>
    <dgm:cxn modelId="{5DC5FAD4-9BE7-4770-8DBA-72D7EEB6650C}" type="presOf" srcId="{83088753-A402-4162-B2E5-5902AA57836E}" destId="{03764189-9FEF-4B63-A0C8-3F75754538DD}" srcOrd="1" destOrd="0" presId="urn:microsoft.com/office/officeart/2005/8/layout/hierarchy2"/>
    <dgm:cxn modelId="{39C1ECD5-A606-4B60-88DD-67AAF8123A2F}" srcId="{FC9FF20E-1B87-45B3-9CA7-173E17523DFF}" destId="{AD25811C-B536-4BA9-8950-8F50B170381A}" srcOrd="0" destOrd="0" parTransId="{CC8FEBD0-7AC1-4FFC-82B0-CFA8C8235999}" sibTransId="{FFE43353-91E8-4C0D-A691-CC74D4AA1921}"/>
    <dgm:cxn modelId="{CE4FD2D9-84A6-47C0-9CE3-37F153B9ACBC}" srcId="{AD25811C-B536-4BA9-8950-8F50B170381A}" destId="{B53AC87B-67E9-4144-AC4F-B5B285989DA4}" srcOrd="0" destOrd="0" parTransId="{2B099228-F09F-4AF9-B7C2-0CF9C544666C}" sibTransId="{F4730723-3BC8-4CE4-B881-D501A78CCF08}"/>
    <dgm:cxn modelId="{60F8FCE3-2652-4557-8AC9-6D527588D0C1}" srcId="{416FCF2E-384B-4614-B607-F030AF3507AB}" destId="{DD84060E-E1B7-4E34-AAB4-D3DA6B946DB9}" srcOrd="0" destOrd="0" parTransId="{CAA31D46-55E2-4CE8-ADA0-DD6ACFADB53F}" sibTransId="{9FDF767C-3556-4ECC-B075-0DB10FC78361}"/>
    <dgm:cxn modelId="{98A7E5E4-9AF0-439F-BC4F-6E8176A61DC3}" type="presOf" srcId="{0C57B8A2-4930-459A-B87C-D7D88C9EAE32}" destId="{2CCB7A5E-EEB5-44AE-B499-E36AF162004F}" srcOrd="1" destOrd="0" presId="urn:microsoft.com/office/officeart/2005/8/layout/hierarchy2"/>
    <dgm:cxn modelId="{25B513EC-9F87-44E9-9275-E2D3168863D8}" type="presOf" srcId="{FC9FF20E-1B87-45B3-9CA7-173E17523DFF}" destId="{8DCFE9AC-F2C1-4E34-9E7D-46C40ECACE15}" srcOrd="0" destOrd="0" presId="urn:microsoft.com/office/officeart/2005/8/layout/hierarchy2"/>
    <dgm:cxn modelId="{7A2765EE-9618-4856-9749-BC8C635224BB}" type="presOf" srcId="{83088753-A402-4162-B2E5-5902AA57836E}" destId="{87CFD06D-5D6C-4721-BE71-79FEC46F08B4}" srcOrd="0" destOrd="0" presId="urn:microsoft.com/office/officeart/2005/8/layout/hierarchy2"/>
    <dgm:cxn modelId="{B0A256F1-F91D-48A8-8AED-F32A8473D180}" type="presOf" srcId="{DD84060E-E1B7-4E34-AAB4-D3DA6B946DB9}" destId="{AE7B7175-35BC-4116-885F-6829A3D8CE42}" srcOrd="0" destOrd="0" presId="urn:microsoft.com/office/officeart/2005/8/layout/hierarchy2"/>
    <dgm:cxn modelId="{6C4189C3-890B-4251-805A-95401B623858}" type="presParOf" srcId="{8DCFE9AC-F2C1-4E34-9E7D-46C40ECACE15}" destId="{5B12FFD3-C0AC-45F0-8B3A-42D88786C387}" srcOrd="0" destOrd="0" presId="urn:microsoft.com/office/officeart/2005/8/layout/hierarchy2"/>
    <dgm:cxn modelId="{B023CCC7-AE1B-4768-9029-69DBFE9EFC80}" type="presParOf" srcId="{5B12FFD3-C0AC-45F0-8B3A-42D88786C387}" destId="{C8F5F471-E92C-49C1-85F4-DBD68EA1294F}" srcOrd="0" destOrd="0" presId="urn:microsoft.com/office/officeart/2005/8/layout/hierarchy2"/>
    <dgm:cxn modelId="{1031B076-C02E-432C-8FE3-2BB32A2D2C6A}" type="presParOf" srcId="{5B12FFD3-C0AC-45F0-8B3A-42D88786C387}" destId="{BAE796DD-58B9-47B4-B801-28893DFAE90C}" srcOrd="1" destOrd="0" presId="urn:microsoft.com/office/officeart/2005/8/layout/hierarchy2"/>
    <dgm:cxn modelId="{0178F627-61B3-4898-A4B9-D439FEBD78AE}" type="presParOf" srcId="{BAE796DD-58B9-47B4-B801-28893DFAE90C}" destId="{6C9C886E-489E-4F54-898B-1C194D8EE4CD}" srcOrd="0" destOrd="0" presId="urn:microsoft.com/office/officeart/2005/8/layout/hierarchy2"/>
    <dgm:cxn modelId="{AEDC44CC-F655-4ECC-B843-E7C0E8F7E3D7}" type="presParOf" srcId="{6C9C886E-489E-4F54-898B-1C194D8EE4CD}" destId="{E51FA906-D211-4284-92C5-E54BD388E2E3}" srcOrd="0" destOrd="0" presId="urn:microsoft.com/office/officeart/2005/8/layout/hierarchy2"/>
    <dgm:cxn modelId="{3524E132-2B17-44EE-84E6-FAA429050D0A}" type="presParOf" srcId="{BAE796DD-58B9-47B4-B801-28893DFAE90C}" destId="{4BB0DAE9-E446-4898-98D4-DF223D5B558D}" srcOrd="1" destOrd="0" presId="urn:microsoft.com/office/officeart/2005/8/layout/hierarchy2"/>
    <dgm:cxn modelId="{AADBED60-62D9-4103-9477-BF7BFF518F14}" type="presParOf" srcId="{4BB0DAE9-E446-4898-98D4-DF223D5B558D}" destId="{8A016530-745B-4762-AE84-49A85102D5A0}" srcOrd="0" destOrd="0" presId="urn:microsoft.com/office/officeart/2005/8/layout/hierarchy2"/>
    <dgm:cxn modelId="{11F99D02-82CF-4D19-8A76-6B8A12C51612}" type="presParOf" srcId="{4BB0DAE9-E446-4898-98D4-DF223D5B558D}" destId="{6E3F65F5-6D9B-4342-8C2E-5F73F8B2CEFB}" srcOrd="1" destOrd="0" presId="urn:microsoft.com/office/officeart/2005/8/layout/hierarchy2"/>
    <dgm:cxn modelId="{0C1DDC0C-1B09-4E3B-96AA-503F46E14E57}" type="presParOf" srcId="{6E3F65F5-6D9B-4342-8C2E-5F73F8B2CEFB}" destId="{2A88D0F6-6E50-4975-9801-5D85EEC2AC52}" srcOrd="0" destOrd="0" presId="urn:microsoft.com/office/officeart/2005/8/layout/hierarchy2"/>
    <dgm:cxn modelId="{C5EEC2DB-7988-425D-AB71-8F9AEC79E343}" type="presParOf" srcId="{2A88D0F6-6E50-4975-9801-5D85EEC2AC52}" destId="{2CCB7A5E-EEB5-44AE-B499-E36AF162004F}" srcOrd="0" destOrd="0" presId="urn:microsoft.com/office/officeart/2005/8/layout/hierarchy2"/>
    <dgm:cxn modelId="{D0C0F2FA-F732-44AA-B763-214F2160F955}" type="presParOf" srcId="{6E3F65F5-6D9B-4342-8C2E-5F73F8B2CEFB}" destId="{2211CFCD-9A2C-4685-B286-0AF4F486DBA3}" srcOrd="1" destOrd="0" presId="urn:microsoft.com/office/officeart/2005/8/layout/hierarchy2"/>
    <dgm:cxn modelId="{FF78310D-8851-4776-BDA5-2B30CD1BE57D}" type="presParOf" srcId="{2211CFCD-9A2C-4685-B286-0AF4F486DBA3}" destId="{1AC805D3-F182-462E-9EBF-A43607A857FC}" srcOrd="0" destOrd="0" presId="urn:microsoft.com/office/officeart/2005/8/layout/hierarchy2"/>
    <dgm:cxn modelId="{76BA7CD4-7803-4AB5-8DA0-5FFA7DEFD8C4}" type="presParOf" srcId="{2211CFCD-9A2C-4685-B286-0AF4F486DBA3}" destId="{8B0A6F14-EC55-484F-B417-FF753FFE0EEA}" srcOrd="1" destOrd="0" presId="urn:microsoft.com/office/officeart/2005/8/layout/hierarchy2"/>
    <dgm:cxn modelId="{98FDD75F-0200-4CEB-808B-F4F81644AA8F}" type="presParOf" srcId="{6E3F65F5-6D9B-4342-8C2E-5F73F8B2CEFB}" destId="{87CFD06D-5D6C-4721-BE71-79FEC46F08B4}" srcOrd="2" destOrd="0" presId="urn:microsoft.com/office/officeart/2005/8/layout/hierarchy2"/>
    <dgm:cxn modelId="{AB60CC50-E2A8-4800-8355-66F283C64901}" type="presParOf" srcId="{87CFD06D-5D6C-4721-BE71-79FEC46F08B4}" destId="{03764189-9FEF-4B63-A0C8-3F75754538DD}" srcOrd="0" destOrd="0" presId="urn:microsoft.com/office/officeart/2005/8/layout/hierarchy2"/>
    <dgm:cxn modelId="{5B932625-EB78-452C-AC96-0621364819D6}" type="presParOf" srcId="{6E3F65F5-6D9B-4342-8C2E-5F73F8B2CEFB}" destId="{68ECDA4B-E7F9-41F4-AAB0-CDD19F0FF66F}" srcOrd="3" destOrd="0" presId="urn:microsoft.com/office/officeart/2005/8/layout/hierarchy2"/>
    <dgm:cxn modelId="{970A05F8-AA73-4F6E-AC73-A014B7AE69C9}" type="presParOf" srcId="{68ECDA4B-E7F9-41F4-AAB0-CDD19F0FF66F}" destId="{F9F0B12E-EB65-4E9E-AB3C-ABD349E9D654}" srcOrd="0" destOrd="0" presId="urn:microsoft.com/office/officeart/2005/8/layout/hierarchy2"/>
    <dgm:cxn modelId="{824DDF82-DFA5-429B-BEA6-ECA3B7EF58AB}" type="presParOf" srcId="{68ECDA4B-E7F9-41F4-AAB0-CDD19F0FF66F}" destId="{A9E091DA-9AA6-4E65-B4D5-616536C9C8A1}" srcOrd="1" destOrd="0" presId="urn:microsoft.com/office/officeart/2005/8/layout/hierarchy2"/>
    <dgm:cxn modelId="{251FE3F7-66E9-42AC-86FA-7040C0E2E6C8}" type="presParOf" srcId="{BAE796DD-58B9-47B4-B801-28893DFAE90C}" destId="{834C895A-A20E-4FF8-9AC6-4C0B3BD59C27}" srcOrd="2" destOrd="0" presId="urn:microsoft.com/office/officeart/2005/8/layout/hierarchy2"/>
    <dgm:cxn modelId="{7511906C-E6D3-43B3-89F2-DC7658F436E0}" type="presParOf" srcId="{834C895A-A20E-4FF8-9AC6-4C0B3BD59C27}" destId="{9C896B7C-AD7C-493E-9A1E-3C7D8B6CDFAF}" srcOrd="0" destOrd="0" presId="urn:microsoft.com/office/officeart/2005/8/layout/hierarchy2"/>
    <dgm:cxn modelId="{5E5579E4-9671-4DEE-97E8-5BD07419605A}" type="presParOf" srcId="{BAE796DD-58B9-47B4-B801-28893DFAE90C}" destId="{2374813A-5D8B-4631-AD39-3FD3C667B37B}" srcOrd="3" destOrd="0" presId="urn:microsoft.com/office/officeart/2005/8/layout/hierarchy2"/>
    <dgm:cxn modelId="{FD638737-1DE1-4B0F-B9D0-A39995AF1E96}" type="presParOf" srcId="{2374813A-5D8B-4631-AD39-3FD3C667B37B}" destId="{F2AE6686-ABF2-4DAC-8AAF-4AF1BBF52B02}" srcOrd="0" destOrd="0" presId="urn:microsoft.com/office/officeart/2005/8/layout/hierarchy2"/>
    <dgm:cxn modelId="{909CF72E-51A8-46C3-806A-B6B23E1138B7}" type="presParOf" srcId="{2374813A-5D8B-4631-AD39-3FD3C667B37B}" destId="{D7B95F59-B37C-4E18-9466-44609B988BB7}" srcOrd="1" destOrd="0" presId="urn:microsoft.com/office/officeart/2005/8/layout/hierarchy2"/>
    <dgm:cxn modelId="{D12BF275-F902-4ABB-8D88-94BE5E09EF29}" type="presParOf" srcId="{D7B95F59-B37C-4E18-9466-44609B988BB7}" destId="{99EFC111-B2C0-43DD-B8B7-307D69912524}" srcOrd="0" destOrd="0" presId="urn:microsoft.com/office/officeart/2005/8/layout/hierarchy2"/>
    <dgm:cxn modelId="{6EE1261B-A525-49C4-9C82-EF33728999C4}" type="presParOf" srcId="{99EFC111-B2C0-43DD-B8B7-307D69912524}" destId="{F7F12D0B-A199-4BB7-90CA-CEC817EFC1B3}" srcOrd="0" destOrd="0" presId="urn:microsoft.com/office/officeart/2005/8/layout/hierarchy2"/>
    <dgm:cxn modelId="{BB3D6480-2035-4F03-B635-4614E6FE64E7}" type="presParOf" srcId="{D7B95F59-B37C-4E18-9466-44609B988BB7}" destId="{C3D35983-223B-4E75-A3C2-3C0F81D72891}" srcOrd="1" destOrd="0" presId="urn:microsoft.com/office/officeart/2005/8/layout/hierarchy2"/>
    <dgm:cxn modelId="{D4A77BF9-3655-4083-B9E3-DAD0688AAD27}" type="presParOf" srcId="{C3D35983-223B-4E75-A3C2-3C0F81D72891}" destId="{AE7B7175-35BC-4116-885F-6829A3D8CE42}" srcOrd="0" destOrd="0" presId="urn:microsoft.com/office/officeart/2005/8/layout/hierarchy2"/>
    <dgm:cxn modelId="{FCCE3A1F-52C0-454B-9715-33D98DF41A19}" type="presParOf" srcId="{C3D35983-223B-4E75-A3C2-3C0F81D72891}" destId="{447FAB36-6086-4A84-9F4B-33A3C826A7AA}" srcOrd="1" destOrd="0" presId="urn:microsoft.com/office/officeart/2005/8/layout/hierarchy2"/>
    <dgm:cxn modelId="{38D61A9A-4B5D-4AD4-B5D2-7D1B9572EF17}" type="presParOf" srcId="{D7B95F59-B37C-4E18-9466-44609B988BB7}" destId="{46631301-6DCE-473F-8669-A14064D5888E}" srcOrd="2" destOrd="0" presId="urn:microsoft.com/office/officeart/2005/8/layout/hierarchy2"/>
    <dgm:cxn modelId="{55E3A0F6-C68C-400B-A2B3-6BC63D8A349B}" type="presParOf" srcId="{46631301-6DCE-473F-8669-A14064D5888E}" destId="{49190D6A-B1CC-4F5E-A2B0-948400A44A0D}" srcOrd="0" destOrd="0" presId="urn:microsoft.com/office/officeart/2005/8/layout/hierarchy2"/>
    <dgm:cxn modelId="{1B3E1552-C1EF-4F20-B5E5-0DA992F14EE5}" type="presParOf" srcId="{D7B95F59-B37C-4E18-9466-44609B988BB7}" destId="{B78D12DA-0C38-44BC-AE20-C1A29F8B5522}" srcOrd="3" destOrd="0" presId="urn:microsoft.com/office/officeart/2005/8/layout/hierarchy2"/>
    <dgm:cxn modelId="{176478D9-82E5-4ECE-9B43-249B8292B443}" type="presParOf" srcId="{B78D12DA-0C38-44BC-AE20-C1A29F8B5522}" destId="{1E2570CD-63A1-4137-B2D5-23AAFCA4178E}" srcOrd="0" destOrd="0" presId="urn:microsoft.com/office/officeart/2005/8/layout/hierarchy2"/>
    <dgm:cxn modelId="{728B881A-B385-4680-A975-E0E11B0723AF}" type="presParOf" srcId="{B78D12DA-0C38-44BC-AE20-C1A29F8B5522}" destId="{69088C4A-52DE-4F58-B77A-95C3043CB39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CE3C2-AFF4-4B39-BA41-DBCEDC0FE15F}">
      <dsp:nvSpPr>
        <dsp:cNvPr id="0" name=""/>
        <dsp:cNvSpPr/>
      </dsp:nvSpPr>
      <dsp:spPr>
        <a:xfrm>
          <a:off x="2347" y="1749347"/>
          <a:ext cx="1823553" cy="911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fornian FB" pitchFamily="18" charset="0"/>
            </a:rPr>
            <a:t>Machine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fornian FB" pitchFamily="18" charset="0"/>
            </a:rPr>
            <a:t>Learning</a:t>
          </a:r>
        </a:p>
      </dsp:txBody>
      <dsp:txXfrm>
        <a:off x="29052" y="1776052"/>
        <a:ext cx="1770143" cy="858366"/>
      </dsp:txXfrm>
    </dsp:sp>
    <dsp:sp modelId="{58D421D8-571F-4B5E-99F7-D754DE727A7D}">
      <dsp:nvSpPr>
        <dsp:cNvPr id="0" name=""/>
        <dsp:cNvSpPr/>
      </dsp:nvSpPr>
      <dsp:spPr>
        <a:xfrm rot="18489097">
          <a:off x="1574352" y="1666632"/>
          <a:ext cx="1316129" cy="42231"/>
        </a:xfrm>
        <a:custGeom>
          <a:avLst/>
          <a:gdLst/>
          <a:ahLst/>
          <a:cxnLst/>
          <a:rect l="0" t="0" r="0" b="0"/>
          <a:pathLst>
            <a:path>
              <a:moveTo>
                <a:pt x="0" y="21115"/>
              </a:moveTo>
              <a:lnTo>
                <a:pt x="1316129" y="211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>
            <a:latin typeface="Californian FB" pitchFamily="18" charset="0"/>
          </a:endParaRPr>
        </a:p>
      </dsp:txBody>
      <dsp:txXfrm>
        <a:off x="2199514" y="1654844"/>
        <a:ext cx="65806" cy="65806"/>
      </dsp:txXfrm>
    </dsp:sp>
    <dsp:sp modelId="{E53D2065-DD21-4930-B338-3CFAF779E5D3}">
      <dsp:nvSpPr>
        <dsp:cNvPr id="0" name=""/>
        <dsp:cNvSpPr/>
      </dsp:nvSpPr>
      <dsp:spPr>
        <a:xfrm>
          <a:off x="2638933" y="714371"/>
          <a:ext cx="1823553" cy="911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fornian FB" pitchFamily="18" charset="0"/>
            </a:rPr>
            <a:t>Supervised Learning</a:t>
          </a:r>
        </a:p>
      </dsp:txBody>
      <dsp:txXfrm>
        <a:off x="2665638" y="741076"/>
        <a:ext cx="1770143" cy="858366"/>
      </dsp:txXfrm>
    </dsp:sp>
    <dsp:sp modelId="{4EBC0A2B-5816-4FA5-BD47-F1FB77C93ED4}">
      <dsp:nvSpPr>
        <dsp:cNvPr id="0" name=""/>
        <dsp:cNvSpPr/>
      </dsp:nvSpPr>
      <dsp:spPr>
        <a:xfrm rot="18827901">
          <a:off x="4318568" y="811745"/>
          <a:ext cx="934906" cy="42231"/>
        </a:xfrm>
        <a:custGeom>
          <a:avLst/>
          <a:gdLst/>
          <a:ahLst/>
          <a:cxnLst/>
          <a:rect l="0" t="0" r="0" b="0"/>
          <a:pathLst>
            <a:path>
              <a:moveTo>
                <a:pt x="0" y="21115"/>
              </a:moveTo>
              <a:lnTo>
                <a:pt x="934906" y="211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latin typeface="Californian FB" pitchFamily="18" charset="0"/>
          </a:endParaRPr>
        </a:p>
      </dsp:txBody>
      <dsp:txXfrm>
        <a:off x="4762649" y="809488"/>
        <a:ext cx="46745" cy="46745"/>
      </dsp:txXfrm>
    </dsp:sp>
    <dsp:sp modelId="{FDE33E20-1872-46A8-99F8-41E24031F6A5}">
      <dsp:nvSpPr>
        <dsp:cNvPr id="0" name=""/>
        <dsp:cNvSpPr/>
      </dsp:nvSpPr>
      <dsp:spPr>
        <a:xfrm>
          <a:off x="5109556" y="39574"/>
          <a:ext cx="1823553" cy="911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fornian FB" pitchFamily="18" charset="0"/>
            </a:rPr>
            <a:t>Regression</a:t>
          </a:r>
        </a:p>
      </dsp:txBody>
      <dsp:txXfrm>
        <a:off x="5136261" y="66279"/>
        <a:ext cx="1770143" cy="858366"/>
      </dsp:txXfrm>
    </dsp:sp>
    <dsp:sp modelId="{72F81434-9384-4371-87DA-850E0F47B8AF}">
      <dsp:nvSpPr>
        <dsp:cNvPr id="0" name=""/>
        <dsp:cNvSpPr/>
      </dsp:nvSpPr>
      <dsp:spPr>
        <a:xfrm rot="2653555">
          <a:off x="4337857" y="1455870"/>
          <a:ext cx="879515" cy="42231"/>
        </a:xfrm>
        <a:custGeom>
          <a:avLst/>
          <a:gdLst/>
          <a:ahLst/>
          <a:cxnLst/>
          <a:rect l="0" t="0" r="0" b="0"/>
          <a:pathLst>
            <a:path>
              <a:moveTo>
                <a:pt x="0" y="21115"/>
              </a:moveTo>
              <a:lnTo>
                <a:pt x="879515" y="211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latin typeface="Californian FB" pitchFamily="18" charset="0"/>
          </a:endParaRPr>
        </a:p>
      </dsp:txBody>
      <dsp:txXfrm>
        <a:off x="4755627" y="1454998"/>
        <a:ext cx="43975" cy="43975"/>
      </dsp:txXfrm>
    </dsp:sp>
    <dsp:sp modelId="{9DF1E9C9-60E7-4E8F-8A14-696B953A78D5}">
      <dsp:nvSpPr>
        <dsp:cNvPr id="0" name=""/>
        <dsp:cNvSpPr/>
      </dsp:nvSpPr>
      <dsp:spPr>
        <a:xfrm>
          <a:off x="5092743" y="1327823"/>
          <a:ext cx="1823553" cy="911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fornian FB" pitchFamily="18" charset="0"/>
            </a:rPr>
            <a:t>Classification</a:t>
          </a:r>
        </a:p>
      </dsp:txBody>
      <dsp:txXfrm>
        <a:off x="5119448" y="1354528"/>
        <a:ext cx="1770143" cy="858366"/>
      </dsp:txXfrm>
    </dsp:sp>
    <dsp:sp modelId="{46122A6C-EFA7-4BB3-AC13-26188EFCD728}">
      <dsp:nvSpPr>
        <dsp:cNvPr id="0" name=""/>
        <dsp:cNvSpPr/>
      </dsp:nvSpPr>
      <dsp:spPr>
        <a:xfrm rot="2829178">
          <a:off x="1654307" y="2577323"/>
          <a:ext cx="1072610" cy="42231"/>
        </a:xfrm>
        <a:custGeom>
          <a:avLst/>
          <a:gdLst/>
          <a:ahLst/>
          <a:cxnLst/>
          <a:rect l="0" t="0" r="0" b="0"/>
          <a:pathLst>
            <a:path>
              <a:moveTo>
                <a:pt x="0" y="21115"/>
              </a:moveTo>
              <a:lnTo>
                <a:pt x="1072610" y="211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latin typeface="Californian FB" pitchFamily="18" charset="0"/>
          </a:endParaRPr>
        </a:p>
      </dsp:txBody>
      <dsp:txXfrm>
        <a:off x="2163797" y="2571624"/>
        <a:ext cx="53630" cy="53630"/>
      </dsp:txXfrm>
    </dsp:sp>
    <dsp:sp modelId="{8FDCE9B7-4EA7-4CAA-936C-52DDBD6CEC4C}">
      <dsp:nvSpPr>
        <dsp:cNvPr id="0" name=""/>
        <dsp:cNvSpPr/>
      </dsp:nvSpPr>
      <dsp:spPr>
        <a:xfrm>
          <a:off x="2555323" y="2535754"/>
          <a:ext cx="1823553" cy="911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fornian FB" pitchFamily="18" charset="0"/>
            </a:rPr>
            <a:t>Unsupervised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fornian FB" pitchFamily="18" charset="0"/>
            </a:rPr>
            <a:t>Learning</a:t>
          </a:r>
        </a:p>
      </dsp:txBody>
      <dsp:txXfrm>
        <a:off x="2582028" y="2562459"/>
        <a:ext cx="1770143" cy="858366"/>
      </dsp:txXfrm>
    </dsp:sp>
    <dsp:sp modelId="{358AF4CB-703F-4806-AD96-BB96A3E5FE98}">
      <dsp:nvSpPr>
        <dsp:cNvPr id="0" name=""/>
        <dsp:cNvSpPr/>
      </dsp:nvSpPr>
      <dsp:spPr>
        <a:xfrm>
          <a:off x="4378876" y="2970527"/>
          <a:ext cx="729421" cy="42231"/>
        </a:xfrm>
        <a:custGeom>
          <a:avLst/>
          <a:gdLst/>
          <a:ahLst/>
          <a:cxnLst/>
          <a:rect l="0" t="0" r="0" b="0"/>
          <a:pathLst>
            <a:path>
              <a:moveTo>
                <a:pt x="0" y="21115"/>
              </a:moveTo>
              <a:lnTo>
                <a:pt x="729421" y="211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latin typeface="Californian FB" pitchFamily="18" charset="0"/>
          </a:endParaRPr>
        </a:p>
      </dsp:txBody>
      <dsp:txXfrm>
        <a:off x="4725352" y="2973407"/>
        <a:ext cx="36471" cy="36471"/>
      </dsp:txXfrm>
    </dsp:sp>
    <dsp:sp modelId="{8C4A2A69-C7CA-4091-8870-16982A6FD0F5}">
      <dsp:nvSpPr>
        <dsp:cNvPr id="0" name=""/>
        <dsp:cNvSpPr/>
      </dsp:nvSpPr>
      <dsp:spPr>
        <a:xfrm>
          <a:off x="5108298" y="2535754"/>
          <a:ext cx="1823553" cy="911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fornian FB" pitchFamily="18" charset="0"/>
            </a:rPr>
            <a:t>Clustering</a:t>
          </a:r>
        </a:p>
      </dsp:txBody>
      <dsp:txXfrm>
        <a:off x="5135003" y="2562459"/>
        <a:ext cx="1770143" cy="85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81C17-D9BE-47B8-BE38-41CE24B911EC}">
      <dsp:nvSpPr>
        <dsp:cNvPr id="0" name=""/>
        <dsp:cNvSpPr/>
      </dsp:nvSpPr>
      <dsp:spPr>
        <a:xfrm>
          <a:off x="2928886" y="3106"/>
          <a:ext cx="1223478" cy="611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Regression</a:t>
          </a:r>
        </a:p>
      </dsp:txBody>
      <dsp:txXfrm>
        <a:off x="2946803" y="21023"/>
        <a:ext cx="1187644" cy="575905"/>
      </dsp:txXfrm>
    </dsp:sp>
    <dsp:sp modelId="{AF081F1A-23C3-49B2-8583-0976344CD0C8}">
      <dsp:nvSpPr>
        <dsp:cNvPr id="0" name=""/>
        <dsp:cNvSpPr/>
      </dsp:nvSpPr>
      <dsp:spPr>
        <a:xfrm>
          <a:off x="3051234" y="614846"/>
          <a:ext cx="122347" cy="458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804"/>
              </a:lnTo>
              <a:lnTo>
                <a:pt x="122347" y="4588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67DCD6-F9C4-4A77-892C-9D09757DA29B}">
      <dsp:nvSpPr>
        <dsp:cNvPr id="0" name=""/>
        <dsp:cNvSpPr/>
      </dsp:nvSpPr>
      <dsp:spPr>
        <a:xfrm>
          <a:off x="3173582" y="767781"/>
          <a:ext cx="978783" cy="6117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Linear Regression</a:t>
          </a:r>
        </a:p>
      </dsp:txBody>
      <dsp:txXfrm>
        <a:off x="3191499" y="785698"/>
        <a:ext cx="942949" cy="575905"/>
      </dsp:txXfrm>
    </dsp:sp>
    <dsp:sp modelId="{D6B1BF0F-734A-44B0-8DE4-5CBF6F31EB57}">
      <dsp:nvSpPr>
        <dsp:cNvPr id="0" name=""/>
        <dsp:cNvSpPr/>
      </dsp:nvSpPr>
      <dsp:spPr>
        <a:xfrm>
          <a:off x="3051234" y="614846"/>
          <a:ext cx="122347" cy="1223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3478"/>
              </a:lnTo>
              <a:lnTo>
                <a:pt x="122347" y="12234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42A93-9AE8-4734-A79B-4719609DF413}">
      <dsp:nvSpPr>
        <dsp:cNvPr id="0" name=""/>
        <dsp:cNvSpPr/>
      </dsp:nvSpPr>
      <dsp:spPr>
        <a:xfrm>
          <a:off x="3173582" y="1532455"/>
          <a:ext cx="978783" cy="6117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Decision Tree </a:t>
          </a:r>
          <a:r>
            <a:rPr lang="en-US" sz="1200" kern="1200" dirty="0" err="1"/>
            <a:t>Regressor</a:t>
          </a:r>
          <a:endParaRPr lang="en-US" sz="1200" kern="1200" dirty="0"/>
        </a:p>
      </dsp:txBody>
      <dsp:txXfrm>
        <a:off x="3191499" y="1550372"/>
        <a:ext cx="942949" cy="575905"/>
      </dsp:txXfrm>
    </dsp:sp>
    <dsp:sp modelId="{6AD5F74E-B8C4-493C-A8EF-8772E85325F9}">
      <dsp:nvSpPr>
        <dsp:cNvPr id="0" name=""/>
        <dsp:cNvSpPr/>
      </dsp:nvSpPr>
      <dsp:spPr>
        <a:xfrm>
          <a:off x="3051234" y="614846"/>
          <a:ext cx="122347" cy="1988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8153"/>
              </a:lnTo>
              <a:lnTo>
                <a:pt x="122347" y="19881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1F365-05F8-40D5-938F-87B4935D4EC3}">
      <dsp:nvSpPr>
        <dsp:cNvPr id="0" name=""/>
        <dsp:cNvSpPr/>
      </dsp:nvSpPr>
      <dsp:spPr>
        <a:xfrm>
          <a:off x="3173582" y="2297129"/>
          <a:ext cx="978783" cy="6117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Forest </a:t>
          </a:r>
          <a:r>
            <a:rPr lang="en-US" sz="1200" kern="1200" dirty="0" err="1"/>
            <a:t>Regressor</a:t>
          </a:r>
          <a:endParaRPr lang="en-US" sz="1200" kern="1200" dirty="0"/>
        </a:p>
      </dsp:txBody>
      <dsp:txXfrm>
        <a:off x="3191499" y="2315046"/>
        <a:ext cx="942949" cy="575905"/>
      </dsp:txXfrm>
    </dsp:sp>
    <dsp:sp modelId="{207B9C8C-D12A-43C3-AC49-7BB8238CAA43}">
      <dsp:nvSpPr>
        <dsp:cNvPr id="0" name=""/>
        <dsp:cNvSpPr/>
      </dsp:nvSpPr>
      <dsp:spPr>
        <a:xfrm>
          <a:off x="4480196" y="3106"/>
          <a:ext cx="1223478" cy="6117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Classification</a:t>
          </a:r>
        </a:p>
      </dsp:txBody>
      <dsp:txXfrm>
        <a:off x="4498113" y="21023"/>
        <a:ext cx="1187644" cy="575905"/>
      </dsp:txXfrm>
    </dsp:sp>
    <dsp:sp modelId="{0F975D92-F090-4219-9ED6-A934F3A34555}">
      <dsp:nvSpPr>
        <dsp:cNvPr id="0" name=""/>
        <dsp:cNvSpPr/>
      </dsp:nvSpPr>
      <dsp:spPr>
        <a:xfrm>
          <a:off x="4556824" y="614846"/>
          <a:ext cx="91440" cy="4353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5381"/>
              </a:lnTo>
              <a:lnTo>
                <a:pt x="119473" y="435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BFCC6-7A24-45CB-AD74-E3E2DAE53179}">
      <dsp:nvSpPr>
        <dsp:cNvPr id="0" name=""/>
        <dsp:cNvSpPr/>
      </dsp:nvSpPr>
      <dsp:spPr>
        <a:xfrm>
          <a:off x="4676297" y="744357"/>
          <a:ext cx="978783" cy="6117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Logistic Regression</a:t>
          </a:r>
        </a:p>
      </dsp:txBody>
      <dsp:txXfrm>
        <a:off x="4694214" y="762274"/>
        <a:ext cx="942949" cy="575905"/>
      </dsp:txXfrm>
    </dsp:sp>
    <dsp:sp modelId="{49C13C32-211C-4307-A5DB-94BF40B84AE9}">
      <dsp:nvSpPr>
        <dsp:cNvPr id="0" name=""/>
        <dsp:cNvSpPr/>
      </dsp:nvSpPr>
      <dsp:spPr>
        <a:xfrm>
          <a:off x="4602544" y="614846"/>
          <a:ext cx="100386" cy="1223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3478"/>
              </a:lnTo>
              <a:lnTo>
                <a:pt x="100386" y="12234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781E5-1721-4B49-A854-8F9D079454BD}">
      <dsp:nvSpPr>
        <dsp:cNvPr id="0" name=""/>
        <dsp:cNvSpPr/>
      </dsp:nvSpPr>
      <dsp:spPr>
        <a:xfrm>
          <a:off x="4702930" y="1532455"/>
          <a:ext cx="978783" cy="6117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Decision Tree</a:t>
          </a:r>
        </a:p>
      </dsp:txBody>
      <dsp:txXfrm>
        <a:off x="4720847" y="1550372"/>
        <a:ext cx="942949" cy="575905"/>
      </dsp:txXfrm>
    </dsp:sp>
    <dsp:sp modelId="{DFC17F2E-6684-40B7-B141-B6B45257192A}">
      <dsp:nvSpPr>
        <dsp:cNvPr id="0" name=""/>
        <dsp:cNvSpPr/>
      </dsp:nvSpPr>
      <dsp:spPr>
        <a:xfrm>
          <a:off x="4602544" y="614846"/>
          <a:ext cx="100386" cy="1988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8153"/>
              </a:lnTo>
              <a:lnTo>
                <a:pt x="100386" y="19881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704DCB-1BAD-41B3-9128-2474598581AE}">
      <dsp:nvSpPr>
        <dsp:cNvPr id="0" name=""/>
        <dsp:cNvSpPr/>
      </dsp:nvSpPr>
      <dsp:spPr>
        <a:xfrm>
          <a:off x="4702930" y="2297129"/>
          <a:ext cx="978783" cy="6117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Forest</a:t>
          </a:r>
        </a:p>
      </dsp:txBody>
      <dsp:txXfrm>
        <a:off x="4720847" y="2315046"/>
        <a:ext cx="942949" cy="575905"/>
      </dsp:txXfrm>
    </dsp:sp>
    <dsp:sp modelId="{03D6EB54-BB3D-4358-8364-7B3BB0009F2B}">
      <dsp:nvSpPr>
        <dsp:cNvPr id="0" name=""/>
        <dsp:cNvSpPr/>
      </dsp:nvSpPr>
      <dsp:spPr>
        <a:xfrm>
          <a:off x="4602544" y="614846"/>
          <a:ext cx="100386" cy="2752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2827"/>
              </a:lnTo>
              <a:lnTo>
                <a:pt x="100386" y="27528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867CA-4846-41DF-96B2-7D1D7E5C6C19}">
      <dsp:nvSpPr>
        <dsp:cNvPr id="0" name=""/>
        <dsp:cNvSpPr/>
      </dsp:nvSpPr>
      <dsp:spPr>
        <a:xfrm>
          <a:off x="4702930" y="3061803"/>
          <a:ext cx="978783" cy="6117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KNN</a:t>
          </a:r>
        </a:p>
      </dsp:txBody>
      <dsp:txXfrm>
        <a:off x="4720847" y="3079720"/>
        <a:ext cx="942949" cy="5759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5F471-E92C-49C1-85F4-DBD68EA1294F}">
      <dsp:nvSpPr>
        <dsp:cNvPr id="0" name=""/>
        <dsp:cNvSpPr/>
      </dsp:nvSpPr>
      <dsp:spPr>
        <a:xfrm>
          <a:off x="3571" y="1606351"/>
          <a:ext cx="1702593" cy="851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</a:t>
          </a:r>
        </a:p>
      </dsp:txBody>
      <dsp:txXfrm>
        <a:off x="28505" y="1631285"/>
        <a:ext cx="1652725" cy="801428"/>
      </dsp:txXfrm>
    </dsp:sp>
    <dsp:sp modelId="{6C9C886E-489E-4F54-898B-1C194D8EE4CD}">
      <dsp:nvSpPr>
        <dsp:cNvPr id="0" name=""/>
        <dsp:cNvSpPr/>
      </dsp:nvSpPr>
      <dsp:spPr>
        <a:xfrm rot="18289469">
          <a:off x="1450396" y="1523651"/>
          <a:ext cx="1192575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1192575" y="188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2016869" y="1512689"/>
        <a:ext cx="59628" cy="59628"/>
      </dsp:txXfrm>
    </dsp:sp>
    <dsp:sp modelId="{8A016530-745B-4762-AE84-49A85102D5A0}">
      <dsp:nvSpPr>
        <dsp:cNvPr id="0" name=""/>
        <dsp:cNvSpPr/>
      </dsp:nvSpPr>
      <dsp:spPr>
        <a:xfrm>
          <a:off x="2387203" y="627360"/>
          <a:ext cx="1702593" cy="851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x</a:t>
          </a:r>
        </a:p>
      </dsp:txBody>
      <dsp:txXfrm>
        <a:off x="2412137" y="652294"/>
        <a:ext cx="1652725" cy="801428"/>
      </dsp:txXfrm>
    </dsp:sp>
    <dsp:sp modelId="{2A88D0F6-6E50-4975-9801-5D85EEC2AC52}">
      <dsp:nvSpPr>
        <dsp:cNvPr id="0" name=""/>
        <dsp:cNvSpPr/>
      </dsp:nvSpPr>
      <dsp:spPr>
        <a:xfrm rot="19457599">
          <a:off x="4010965" y="789408"/>
          <a:ext cx="838700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838700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409348" y="787293"/>
        <a:ext cx="41935" cy="41935"/>
      </dsp:txXfrm>
    </dsp:sp>
    <dsp:sp modelId="{1AC805D3-F182-462E-9EBF-A43607A857FC}">
      <dsp:nvSpPr>
        <dsp:cNvPr id="0" name=""/>
        <dsp:cNvSpPr/>
      </dsp:nvSpPr>
      <dsp:spPr>
        <a:xfrm>
          <a:off x="4770834" y="137864"/>
          <a:ext cx="1702593" cy="851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x_train</a:t>
          </a:r>
          <a:endParaRPr lang="en-US" sz="3200" kern="1200" dirty="0"/>
        </a:p>
      </dsp:txBody>
      <dsp:txXfrm>
        <a:off x="4795768" y="162798"/>
        <a:ext cx="1652725" cy="801428"/>
      </dsp:txXfrm>
    </dsp:sp>
    <dsp:sp modelId="{87CFD06D-5D6C-4721-BE71-79FEC46F08B4}">
      <dsp:nvSpPr>
        <dsp:cNvPr id="0" name=""/>
        <dsp:cNvSpPr/>
      </dsp:nvSpPr>
      <dsp:spPr>
        <a:xfrm rot="2142401">
          <a:off x="4010965" y="1278903"/>
          <a:ext cx="838700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838700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409348" y="1276788"/>
        <a:ext cx="41935" cy="41935"/>
      </dsp:txXfrm>
    </dsp:sp>
    <dsp:sp modelId="{F9F0B12E-EB65-4E9E-AB3C-ABD349E9D654}">
      <dsp:nvSpPr>
        <dsp:cNvPr id="0" name=""/>
        <dsp:cNvSpPr/>
      </dsp:nvSpPr>
      <dsp:spPr>
        <a:xfrm>
          <a:off x="4770834" y="1116855"/>
          <a:ext cx="1702593" cy="851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x_test</a:t>
          </a:r>
          <a:endParaRPr lang="en-US" sz="3200" kern="1200" dirty="0"/>
        </a:p>
      </dsp:txBody>
      <dsp:txXfrm>
        <a:off x="4795768" y="1141789"/>
        <a:ext cx="1652725" cy="801428"/>
      </dsp:txXfrm>
    </dsp:sp>
    <dsp:sp modelId="{834C895A-A20E-4FF8-9AC6-4C0B3BD59C27}">
      <dsp:nvSpPr>
        <dsp:cNvPr id="0" name=""/>
        <dsp:cNvSpPr/>
      </dsp:nvSpPr>
      <dsp:spPr>
        <a:xfrm rot="3310531">
          <a:off x="1450396" y="2502643"/>
          <a:ext cx="1192575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1192575" y="188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2016869" y="2491681"/>
        <a:ext cx="59628" cy="59628"/>
      </dsp:txXfrm>
    </dsp:sp>
    <dsp:sp modelId="{F2AE6686-ABF2-4DAC-8AAF-4AF1BBF52B02}">
      <dsp:nvSpPr>
        <dsp:cNvPr id="0" name=""/>
        <dsp:cNvSpPr/>
      </dsp:nvSpPr>
      <dsp:spPr>
        <a:xfrm>
          <a:off x="2387203" y="2585342"/>
          <a:ext cx="1702593" cy="851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y</a:t>
          </a:r>
        </a:p>
      </dsp:txBody>
      <dsp:txXfrm>
        <a:off x="2412137" y="2610276"/>
        <a:ext cx="1652725" cy="801428"/>
      </dsp:txXfrm>
    </dsp:sp>
    <dsp:sp modelId="{99EFC111-B2C0-43DD-B8B7-307D69912524}">
      <dsp:nvSpPr>
        <dsp:cNvPr id="0" name=""/>
        <dsp:cNvSpPr/>
      </dsp:nvSpPr>
      <dsp:spPr>
        <a:xfrm rot="19457599">
          <a:off x="4010965" y="2747391"/>
          <a:ext cx="838700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838700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409348" y="2745276"/>
        <a:ext cx="41935" cy="41935"/>
      </dsp:txXfrm>
    </dsp:sp>
    <dsp:sp modelId="{AE7B7175-35BC-4116-885F-6829A3D8CE42}">
      <dsp:nvSpPr>
        <dsp:cNvPr id="0" name=""/>
        <dsp:cNvSpPr/>
      </dsp:nvSpPr>
      <dsp:spPr>
        <a:xfrm>
          <a:off x="4770834" y="2095847"/>
          <a:ext cx="1702593" cy="851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y_train</a:t>
          </a:r>
          <a:endParaRPr lang="en-US" sz="3200" kern="1200" dirty="0"/>
        </a:p>
      </dsp:txBody>
      <dsp:txXfrm>
        <a:off x="4795768" y="2120781"/>
        <a:ext cx="1652725" cy="801428"/>
      </dsp:txXfrm>
    </dsp:sp>
    <dsp:sp modelId="{46631301-6DCE-473F-8669-A14064D5888E}">
      <dsp:nvSpPr>
        <dsp:cNvPr id="0" name=""/>
        <dsp:cNvSpPr/>
      </dsp:nvSpPr>
      <dsp:spPr>
        <a:xfrm rot="2142401">
          <a:off x="4010965" y="3236886"/>
          <a:ext cx="838700" cy="37705"/>
        </a:xfrm>
        <a:custGeom>
          <a:avLst/>
          <a:gdLst/>
          <a:ahLst/>
          <a:cxnLst/>
          <a:rect l="0" t="0" r="0" b="0"/>
          <a:pathLst>
            <a:path>
              <a:moveTo>
                <a:pt x="0" y="18852"/>
              </a:moveTo>
              <a:lnTo>
                <a:pt x="838700" y="188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409348" y="3234771"/>
        <a:ext cx="41935" cy="41935"/>
      </dsp:txXfrm>
    </dsp:sp>
    <dsp:sp modelId="{1E2570CD-63A1-4137-B2D5-23AAFCA4178E}">
      <dsp:nvSpPr>
        <dsp:cNvPr id="0" name=""/>
        <dsp:cNvSpPr/>
      </dsp:nvSpPr>
      <dsp:spPr>
        <a:xfrm>
          <a:off x="4770834" y="3074838"/>
          <a:ext cx="1702593" cy="851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y_test</a:t>
          </a:r>
          <a:endParaRPr lang="en-US" sz="3200" kern="1200" dirty="0"/>
        </a:p>
      </dsp:txBody>
      <dsp:txXfrm>
        <a:off x="4795768" y="3099772"/>
        <a:ext cx="1652725" cy="801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535AC-BADF-4E35-98A4-15A8F971B6D3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4E049-E87C-4EC3-B6A5-692A6BAE5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8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0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0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0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526195"/>
            <a:ext cx="5832600" cy="1159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268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0083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020263"/>
            <a:ext cx="5807400" cy="1159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4649963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4229102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3448166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4933406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475051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2530109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593639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004904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3722327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4240994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493168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03492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1878365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356119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4595579"/>
            <a:ext cx="253800" cy="1905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54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91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5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93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709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5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65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8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817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18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2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090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15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526195"/>
            <a:ext cx="5832600" cy="1159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  <p:sp>
        <p:nvSpPr>
          <p:cNvPr id="3" name="Rectangle 2"/>
          <p:cNvSpPr/>
          <p:nvPr userDrawn="1"/>
        </p:nvSpPr>
        <p:spPr>
          <a:xfrm>
            <a:off x="76200" y="114300"/>
            <a:ext cx="914400" cy="457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391400" y="4743450"/>
            <a:ext cx="1676400" cy="4000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70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14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86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82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924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61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4977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516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890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17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592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6493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7282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124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023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615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165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9096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583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584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409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597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2540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371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526195"/>
            <a:ext cx="5832600" cy="1159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072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CONTENT OF ARIB NAWAL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20385348">
            <a:off x="246363" y="2045742"/>
            <a:ext cx="832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COURSE MATERIAL</a:t>
            </a:r>
            <a:r>
              <a:rPr lang="en-US" sz="4000" baseline="0" dirty="0">
                <a:solidFill>
                  <a:schemeClr val="bg1">
                    <a:lumMod val="75000"/>
                  </a:schemeClr>
                </a:solidFill>
              </a:rPr>
              <a:t> OF ARIB NAWAL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826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91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020263"/>
            <a:ext cx="5807400" cy="1159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4649963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54375" y="4229102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27727" y="3448166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677050" y="4933406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972225" y="475051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79635" y="2530109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11843" y="593639"/>
            <a:ext cx="126900" cy="9517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626322" y="1004904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04500" y="3722327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03950" y="4240994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96310" y="1493168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738050" y="203492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71659" y="1878365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271584" y="356119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729213" y="4595579"/>
            <a:ext cx="253800" cy="1905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7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6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5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BE00C-D144-48A8-86FE-9C353B766DC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BFA6-141C-4BB6-80EA-CC2D103AA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6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6" r:id="rId13"/>
    <p:sldLayoutId id="214748366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3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BE00C-D144-48A8-86FE-9C353B766DC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8/16/2022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BFA6-141C-4BB6-80EA-CC2D103AAD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67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cscistatistics.com/tests/regression/default.aspx" TargetMode="External"/><Relationship Id="rId5" Type="http://schemas.openxmlformats.org/officeDocument/2006/relationships/image" Target="../media/image150.png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0/04/feature-scaling-machine-learning-normalization-standardization/" TargetMode="External"/><Relationship Id="rId2" Type="http://schemas.openxmlformats.org/officeDocument/2006/relationships/hyperlink" Target="https://stackoverflow.com/questions/48692500/fit-transform-on-training-data-and-transform-on-test-data" TargetMode="External"/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AI-companies-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"/>
            <a:ext cx="9296400" cy="517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2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063625"/>
            <a:ext cx="3429000" cy="1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5400" y="2783475"/>
            <a:ext cx="5832600" cy="1159875"/>
          </a:xfrm>
        </p:spPr>
        <p:txBody>
          <a:bodyPr/>
          <a:lstStyle/>
          <a:p>
            <a:r>
              <a:rPr lang="en-US" dirty="0"/>
              <a:t>Recommendation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4095750"/>
            <a:ext cx="5083375" cy="784800"/>
          </a:xfrm>
        </p:spPr>
        <p:txBody>
          <a:bodyPr/>
          <a:lstStyle/>
          <a:p>
            <a:r>
              <a:rPr lang="en-US" dirty="0"/>
              <a:t>( Logic behind this is AI)</a:t>
            </a:r>
          </a:p>
        </p:txBody>
      </p:sp>
      <p:pic>
        <p:nvPicPr>
          <p:cNvPr id="4" name="Picture 2" descr="Google Drops Some Commissions, Launches Recommendation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17" y="76200"/>
            <a:ext cx="3706283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07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920550"/>
            <a:ext cx="7924800" cy="784800"/>
          </a:xfrm>
        </p:spPr>
        <p:txBody>
          <a:bodyPr/>
          <a:lstStyle/>
          <a:p>
            <a:r>
              <a:rPr lang="en-US" sz="2400" dirty="0"/>
              <a:t>A Supercomputer used in Health Care to cure rare </a:t>
            </a:r>
            <a:r>
              <a:rPr lang="en-US" sz="2400" dirty="0" err="1"/>
              <a:t>Lukemia</a:t>
            </a:r>
            <a:endParaRPr lang="en-US" sz="2400" dirty="0"/>
          </a:p>
        </p:txBody>
      </p:sp>
      <p:pic>
        <p:nvPicPr>
          <p:cNvPr id="2050" name="Picture 2" descr="Image result for ibm wats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38213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4744819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https://www.asianscientist.com/2016/08/topnews/ibm-watson-rare-leukemia-university-tokyo-artificial-intelligence/</a:t>
            </a:r>
          </a:p>
        </p:txBody>
      </p:sp>
      <p:pic>
        <p:nvPicPr>
          <p:cNvPr id="4" name="Picture 2" descr="IBM WATSON: Intelligent App Development - Tutorials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33350"/>
            <a:ext cx="365218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16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971550"/>
            <a:ext cx="8763000" cy="1159875"/>
          </a:xfrm>
        </p:spPr>
        <p:txBody>
          <a:bodyPr/>
          <a:lstStyle/>
          <a:p>
            <a:r>
              <a:rPr lang="en-US" dirty="0"/>
              <a:t>Amazon Recommendation System</a:t>
            </a:r>
          </a:p>
        </p:txBody>
      </p:sp>
      <p:pic>
        <p:nvPicPr>
          <p:cNvPr id="3074" name="Picture 2" descr="Amazon's Recommendation Engine: The Secret To Selling More On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66950"/>
            <a:ext cx="48196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13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n Introductory Recommender Systems Tutorial | by Sebastian Valencia | AI  Society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77644"/>
            <a:ext cx="8537575" cy="38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1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855" y="133350"/>
            <a:ext cx="3983745" cy="1159875"/>
          </a:xfrm>
        </p:spPr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1276350"/>
            <a:ext cx="5832600" cy="784800"/>
          </a:xfrm>
        </p:spPr>
        <p:txBody>
          <a:bodyPr/>
          <a:lstStyle/>
          <a:p>
            <a:r>
              <a:rPr lang="en-US" dirty="0"/>
              <a:t>Auto Tagging feature in FB</a:t>
            </a:r>
          </a:p>
        </p:txBody>
      </p:sp>
      <p:pic>
        <p:nvPicPr>
          <p:cNvPr id="4098" name="Picture 2" descr="Facebook photo auto-tagging makes ID'ing friends easier - SlashGe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78862"/>
            <a:ext cx="3886200" cy="280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Facebook - Log In or Sign U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92088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01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98958"/>
            <a:ext cx="4382119" cy="720192"/>
          </a:xfrm>
        </p:spPr>
        <p:txBody>
          <a:bodyPr/>
          <a:lstStyle/>
          <a:p>
            <a:r>
              <a:rPr lang="en-US" dirty="0"/>
              <a:t>Self Driving Cars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46525" y="4649118"/>
            <a:ext cx="4521075" cy="589632"/>
          </a:xfrm>
        </p:spPr>
        <p:txBody>
          <a:bodyPr/>
          <a:lstStyle/>
          <a:p>
            <a:r>
              <a:rPr lang="en-US" sz="2400" dirty="0"/>
              <a:t>Uses Deep Learning</a:t>
            </a:r>
          </a:p>
        </p:txBody>
      </p:sp>
      <p:pic>
        <p:nvPicPr>
          <p:cNvPr id="6146" name="Picture 2" descr="Autonomous Driving In Future Cars Is Coming So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19150"/>
            <a:ext cx="8153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877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You'll never look at Tesla's logo in the same way again | Creative Blo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52550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Google's Self-Driving Car | www.thesnack.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19200"/>
            <a:ext cx="3082672" cy="1733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Uber's British Breach Tally: 2.7 Million Victi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333750"/>
            <a:ext cx="215155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6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24A8F-F2A6-4744-AFAF-71129B5FBF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4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14302"/>
            <a:ext cx="5832600" cy="1159875"/>
          </a:xfrm>
        </p:spPr>
        <p:txBody>
          <a:bodyPr/>
          <a:lstStyle/>
          <a:p>
            <a:r>
              <a:rPr lang="en-US" dirty="0"/>
              <a:t>Languages for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177350"/>
            <a:ext cx="5832600" cy="784800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R Language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Lisp</a:t>
            </a:r>
          </a:p>
        </p:txBody>
      </p:sp>
      <p:pic>
        <p:nvPicPr>
          <p:cNvPr id="3074" name="Picture 2" descr="Image result for python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3" y="3429000"/>
            <a:ext cx="5724525" cy="145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r programmin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r programming"/>
          <p:cNvSpPr>
            <a:spLocks noChangeAspect="1" noChangeArrowheads="1"/>
          </p:cNvSpPr>
          <p:nvPr/>
        </p:nvSpPr>
        <p:spPr bwMode="auto">
          <a:xfrm>
            <a:off x="307975" y="5959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Image result for r programming"/>
          <p:cNvSpPr>
            <a:spLocks noChangeAspect="1" noChangeArrowheads="1"/>
          </p:cNvSpPr>
          <p:nvPr/>
        </p:nvSpPr>
        <p:spPr bwMode="auto">
          <a:xfrm>
            <a:off x="460375" y="120259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5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66750"/>
            <a:ext cx="7953834" cy="34272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2438400" y="4572000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3.9</a:t>
            </a:r>
          </a:p>
        </p:txBody>
      </p:sp>
    </p:spTree>
    <p:extLst>
      <p:ext uri="{BB962C8B-B14F-4D97-AF65-F5344CB8AC3E}">
        <p14:creationId xmlns:p14="http://schemas.microsoft.com/office/powerpoint/2010/main" val="61809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2000" y="-400049"/>
            <a:ext cx="5832600" cy="1159875"/>
          </a:xfrm>
        </p:spPr>
        <p:txBody>
          <a:bodyPr/>
          <a:lstStyle/>
          <a:p>
            <a:r>
              <a:rPr lang="en-US" dirty="0"/>
              <a:t>AI - Domains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0" y="667947"/>
            <a:ext cx="8505825" cy="380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12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7600" y="154577"/>
            <a:ext cx="5832600" cy="1159875"/>
          </a:xfrm>
        </p:spPr>
        <p:txBody>
          <a:bodyPr/>
          <a:lstStyle/>
          <a:p>
            <a:r>
              <a:rPr lang="en-US" dirty="0"/>
              <a:t>Features of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1714500"/>
            <a:ext cx="5832600" cy="784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Simple and Easy to understand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Free and Open Source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High- Level Language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Portable and Extensible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Supports multi-paradigm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2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25979"/>
            <a:ext cx="5832600" cy="115987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Softwares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4" y="1771650"/>
            <a:ext cx="8436175" cy="337185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Python IDLE - offline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PyCharm - offline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/>
              <a:t>Jupyter</a:t>
            </a:r>
            <a:r>
              <a:rPr lang="en-US" dirty="0"/>
              <a:t> Notebook  - Online/Offline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- Online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Kaggle Notebook  - Online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2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0" y="-95250"/>
            <a:ext cx="5832600" cy="11598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1272600"/>
            <a:ext cx="6477000" cy="289935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– Numerical Python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Matplotlib - </a:t>
            </a:r>
            <a:r>
              <a:rPr lang="en-US" dirty="0" err="1"/>
              <a:t>Visualisation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Pandas – create </a:t>
            </a:r>
            <a:r>
              <a:rPr lang="en-US" dirty="0" err="1"/>
              <a:t>dataframe,Series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Scikit-learn / </a:t>
            </a:r>
            <a:r>
              <a:rPr lang="en-US" dirty="0" err="1"/>
              <a:t>Sklearn</a:t>
            </a:r>
            <a:r>
              <a:rPr lang="en-US" dirty="0"/>
              <a:t> - Algorithms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/>
              <a:t>opencv</a:t>
            </a:r>
            <a:r>
              <a:rPr lang="en-US" dirty="0"/>
              <a:t>-python – Images/Videos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4400" y="-188325"/>
            <a:ext cx="5832600" cy="1159875"/>
          </a:xfrm>
        </p:spPr>
        <p:txBody>
          <a:bodyPr/>
          <a:lstStyle/>
          <a:p>
            <a:r>
              <a:rPr lang="en-US" dirty="0"/>
              <a:t>Python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666750"/>
            <a:ext cx="7293175" cy="59436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800" dirty="0"/>
              <a:t>Hello World</a:t>
            </a:r>
          </a:p>
          <a:p>
            <a:pPr marL="514350" indent="-514350">
              <a:buAutoNum type="arabicPeriod"/>
            </a:pPr>
            <a:r>
              <a:rPr lang="en-US" sz="2800" dirty="0"/>
              <a:t>Normal Calculator</a:t>
            </a:r>
          </a:p>
          <a:p>
            <a:pPr marL="514350" indent="-514350">
              <a:buAutoNum type="arabicPeriod"/>
            </a:pPr>
            <a:r>
              <a:rPr lang="en-US" sz="2800" dirty="0"/>
              <a:t>Data types – </a:t>
            </a:r>
            <a:r>
              <a:rPr lang="en-US" sz="2800" dirty="0" err="1"/>
              <a:t>Int</a:t>
            </a:r>
            <a:r>
              <a:rPr lang="en-US" sz="2800" dirty="0"/>
              <a:t>, Float, Char, Boolean</a:t>
            </a:r>
          </a:p>
          <a:p>
            <a:pPr marL="514350" indent="-514350">
              <a:buAutoNum type="arabicPeriod"/>
            </a:pPr>
            <a:r>
              <a:rPr lang="en-US" sz="2800" dirty="0"/>
              <a:t>Variables</a:t>
            </a:r>
          </a:p>
          <a:p>
            <a:pPr marL="514350" indent="-514350">
              <a:buAutoNum type="arabicPeriod"/>
            </a:pPr>
            <a:r>
              <a:rPr lang="en-US" sz="2800" dirty="0"/>
              <a:t>Functions</a:t>
            </a:r>
          </a:p>
          <a:p>
            <a:pPr marL="514350" indent="-514350">
              <a:buAutoNum type="arabicPeriod"/>
            </a:pPr>
            <a:r>
              <a:rPr lang="en-US" sz="2800" dirty="0"/>
              <a:t>For loop</a:t>
            </a:r>
          </a:p>
          <a:p>
            <a:pPr marL="514350" indent="-514350">
              <a:buAutoNum type="arabicPeriod"/>
            </a:pPr>
            <a:r>
              <a:rPr lang="en-US" sz="2800" dirty="0"/>
              <a:t>While loop</a:t>
            </a:r>
          </a:p>
          <a:p>
            <a:pPr marL="514350" indent="-514350">
              <a:buAutoNum type="arabicPeriod"/>
            </a:pPr>
            <a:r>
              <a:rPr lang="en-US" sz="2800" dirty="0"/>
              <a:t>Break statement</a:t>
            </a:r>
          </a:p>
          <a:p>
            <a:pPr marL="514350" indent="-514350">
              <a:buAutoNum type="arabicPeriod"/>
            </a:pPr>
            <a:r>
              <a:rPr lang="en-US" sz="2800" dirty="0"/>
              <a:t>If and 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4014028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-112125"/>
            <a:ext cx="5832600" cy="1159875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202531"/>
            <a:ext cx="5067300" cy="335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33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3" y="685806"/>
            <a:ext cx="6180221" cy="378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595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Sequences in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Dictionary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21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8000" y="285750"/>
            <a:ext cx="2708400" cy="514350"/>
          </a:xfrm>
        </p:spPr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0200" y="1371600"/>
            <a:ext cx="5832600" cy="784800"/>
          </a:xfrm>
        </p:spPr>
        <p:txBody>
          <a:bodyPr/>
          <a:lstStyle/>
          <a:p>
            <a:r>
              <a:rPr lang="en-US" dirty="0"/>
              <a:t>Fruits=[‘</a:t>
            </a:r>
            <a:r>
              <a:rPr lang="en-US" dirty="0" err="1"/>
              <a:t>Mango’,’Apple’,’Orange</a:t>
            </a:r>
            <a:r>
              <a:rPr lang="en-US" dirty="0"/>
              <a:t>’]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6851"/>
            <a:ext cx="9144000" cy="64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13" y="2000257"/>
            <a:ext cx="4314825" cy="2650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088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600" y="-188325"/>
            <a:ext cx="5832600" cy="1159875"/>
          </a:xfrm>
        </p:spPr>
        <p:txBody>
          <a:bodyPr/>
          <a:lstStyle/>
          <a:p>
            <a:r>
              <a:rPr lang="en-US" dirty="0"/>
              <a:t>Tuples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57252"/>
            <a:ext cx="6248400" cy="309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222271"/>
            <a:ext cx="530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Tuple is immutable and is written in </a:t>
            </a:r>
            <a:r>
              <a:rPr lang="en-US" dirty="0" err="1"/>
              <a:t>paranthesis</a:t>
            </a:r>
            <a:endParaRPr lang="en-US" dirty="0"/>
          </a:p>
          <a:p>
            <a:r>
              <a:rPr lang="en-US" dirty="0"/>
              <a:t>Try </a:t>
            </a:r>
            <a:r>
              <a:rPr lang="en-US" b="1" dirty="0"/>
              <a:t>Tuple_name.__</a:t>
            </a:r>
            <a:r>
              <a:rPr lang="en-US" b="1" dirty="0" err="1"/>
              <a:t>len</a:t>
            </a:r>
            <a:r>
              <a:rPr lang="en-US" b="1" dirty="0"/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294880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Tuples when we have lists?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Iterating through tuples is easier and faster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Tuples are immutable and is secure </a:t>
            </a:r>
          </a:p>
        </p:txBody>
      </p:sp>
    </p:spTree>
    <p:extLst>
      <p:ext uri="{BB962C8B-B14F-4D97-AF65-F5344CB8AC3E}">
        <p14:creationId xmlns:p14="http://schemas.microsoft.com/office/powerpoint/2010/main" val="346376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2000" y="-400049"/>
            <a:ext cx="5832600" cy="1159875"/>
          </a:xfrm>
        </p:spPr>
        <p:txBody>
          <a:bodyPr/>
          <a:lstStyle/>
          <a:p>
            <a:r>
              <a:rPr lang="en-US" dirty="0"/>
              <a:t>AI - Domains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36163"/>
            <a:ext cx="8289006" cy="33929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235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</p:spTree>
    <p:extLst>
      <p:ext uri="{BB962C8B-B14F-4D97-AF65-F5344CB8AC3E}">
        <p14:creationId xmlns:p14="http://schemas.microsoft.com/office/powerpoint/2010/main" val="1312694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5400" y="-264525"/>
            <a:ext cx="5832600" cy="1159875"/>
          </a:xfrm>
        </p:spPr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872550"/>
            <a:ext cx="6324600" cy="784800"/>
          </a:xfrm>
        </p:spPr>
        <p:txBody>
          <a:bodyPr/>
          <a:lstStyle/>
          <a:p>
            <a:r>
              <a:rPr lang="en-US" dirty="0"/>
              <a:t>Library for scientific computing</a:t>
            </a:r>
          </a:p>
          <a:p>
            <a:r>
              <a:rPr lang="en-US" dirty="0"/>
              <a:t>Difference between List and </a:t>
            </a:r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24062"/>
            <a:ext cx="5581650" cy="23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974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6200" y="-112125"/>
            <a:ext cx="5832600" cy="1159875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4350"/>
            <a:ext cx="3810000" cy="784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np.array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np.ones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np.zeros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np.arange</a:t>
            </a:r>
            <a:r>
              <a:rPr lang="en-US" dirty="0">
                <a:solidFill>
                  <a:schemeClr val="tx1"/>
                </a:solidFill>
              </a:rPr>
              <a:t>(10)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np.linspace</a:t>
            </a:r>
            <a:r>
              <a:rPr lang="en-US" dirty="0">
                <a:solidFill>
                  <a:schemeClr val="tx1"/>
                </a:solidFill>
              </a:rPr>
              <a:t>(1,3,5)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np.sum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np.max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np.min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np.mean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378200" y="586800"/>
            <a:ext cx="5832600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Arial" pitchFamily="34" charset="0"/>
              <a:buNone/>
              <a:defRPr sz="3200" kern="1200">
                <a:solidFill>
                  <a:srgbClr val="607D8B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Arial" pitchFamily="34" charset="0"/>
              <a:buNone/>
              <a:defRPr sz="3000" kern="1200">
                <a:solidFill>
                  <a:srgbClr val="607D8B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Arial" pitchFamily="34" charset="0"/>
              <a:buNone/>
              <a:defRPr sz="3000" kern="1200">
                <a:solidFill>
                  <a:srgbClr val="607D8B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Arial" pitchFamily="34" charset="0"/>
              <a:buNone/>
              <a:defRPr sz="3000" kern="1200">
                <a:solidFill>
                  <a:srgbClr val="607D8B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Arial" pitchFamily="34" charset="0"/>
              <a:buNone/>
              <a:defRPr sz="3000" kern="1200">
                <a:solidFill>
                  <a:srgbClr val="607D8B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Arial" pitchFamily="34" charset="0"/>
              <a:buNone/>
              <a:defRPr sz="3000" kern="1200">
                <a:solidFill>
                  <a:srgbClr val="607D8B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Arial" pitchFamily="34" charset="0"/>
              <a:buNone/>
              <a:defRPr sz="3000" kern="1200">
                <a:solidFill>
                  <a:srgbClr val="607D8B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Arial" pitchFamily="34" charset="0"/>
              <a:buNone/>
              <a:defRPr sz="3000" kern="1200">
                <a:solidFill>
                  <a:srgbClr val="607D8B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Arial" pitchFamily="34" charset="0"/>
              <a:buNone/>
              <a:defRPr sz="3000" kern="1200">
                <a:solidFill>
                  <a:srgbClr val="607D8B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7802" y="1047750"/>
            <a:ext cx="29707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a.size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a.ndim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a.itemsize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a.dtype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a.shape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a.size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33983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-188325"/>
            <a:ext cx="5832600" cy="1159875"/>
          </a:xfrm>
        </p:spPr>
        <p:txBody>
          <a:bodyPr/>
          <a:lstStyle/>
          <a:p>
            <a:r>
              <a:rPr lang="en-US" dirty="0" err="1"/>
              <a:t>matplotlib.pyplot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13" y="1239375"/>
            <a:ext cx="6988375" cy="784800"/>
          </a:xfrm>
        </p:spPr>
        <p:txBody>
          <a:bodyPr/>
          <a:lstStyle/>
          <a:p>
            <a:r>
              <a:rPr lang="en-US" dirty="0"/>
              <a:t>Plotting library used for 2D graphics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0" y="2153781"/>
            <a:ext cx="3276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Line plot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Scatter plot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Bar Graph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Pie Plot </a:t>
            </a:r>
          </a:p>
          <a:p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1395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-171449"/>
            <a:ext cx="5832600" cy="1159875"/>
          </a:xfrm>
        </p:spPr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14456"/>
            <a:ext cx="5943600" cy="286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376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-35925"/>
            <a:ext cx="5832600" cy="1159875"/>
          </a:xfrm>
        </p:spPr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5058" y="2110085"/>
            <a:ext cx="533389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cap="none" spc="0" dirty="0">
                <a:ln w="17780" cmpd="sng">
                  <a:noFill/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Impor</a:t>
            </a:r>
            <a:r>
              <a:rPr lang="en-US" sz="3600" dirty="0">
                <a:ln w="17780" cmpd="sng">
                  <a:noFill/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 pandas as </a:t>
            </a:r>
            <a:r>
              <a:rPr lang="en-US" sz="3600" dirty="0" err="1">
                <a:ln w="17780" cmpd="sng">
                  <a:noFill/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pd</a:t>
            </a:r>
            <a:r>
              <a:rPr lang="en-US" sz="3600" dirty="0">
                <a:ln w="17780" cmpd="sng">
                  <a:noFill/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</a:p>
          <a:p>
            <a:pPr algn="ctr"/>
            <a:r>
              <a:rPr lang="en-US" sz="3600" dirty="0" err="1">
                <a:ln w="17780" cmpd="sng">
                  <a:noFill/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df</a:t>
            </a:r>
            <a:r>
              <a:rPr lang="en-US" sz="3600" dirty="0">
                <a:ln w="17780" cmpd="sng">
                  <a:noFill/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= </a:t>
            </a:r>
            <a:r>
              <a:rPr lang="en-US" sz="3600" dirty="0" err="1">
                <a:ln w="17780" cmpd="sng">
                  <a:noFill/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pd.read_csv</a:t>
            </a:r>
            <a:r>
              <a:rPr lang="en-US" sz="3600" dirty="0">
                <a:ln w="17780" cmpd="sng">
                  <a:noFill/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(‘path.csv’)</a:t>
            </a:r>
            <a:endParaRPr lang="en-US" sz="3600" cap="none" spc="0" dirty="0">
              <a:ln w="17780" cmpd="sng">
                <a:noFill/>
                <a:prstDash val="solid"/>
                <a:miter lim="800000"/>
              </a:ln>
              <a:solidFill>
                <a:sysClr val="windowText" lastClr="0000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1614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2000" y="-400049"/>
            <a:ext cx="5832600" cy="1159875"/>
          </a:xfrm>
        </p:spPr>
        <p:txBody>
          <a:bodyPr/>
          <a:lstStyle/>
          <a:p>
            <a:r>
              <a:rPr lang="en-US" dirty="0"/>
              <a:t>AI - Domains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36169"/>
            <a:ext cx="8289006" cy="33929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96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2000" y="-400049"/>
            <a:ext cx="5832600" cy="1159875"/>
          </a:xfrm>
        </p:spPr>
        <p:txBody>
          <a:bodyPr/>
          <a:lstStyle/>
          <a:p>
            <a:r>
              <a:rPr lang="en-US" dirty="0"/>
              <a:t>AI - Domains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0" y="667947"/>
            <a:ext cx="8505825" cy="380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4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ww.smartdatacollective.com/wp-content/uploads/2018/11/Machine-learning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90550"/>
            <a:ext cx="7932546" cy="3962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48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 vs Machine Learning vs Deep Learning | Edure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742950"/>
            <a:ext cx="815631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95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ww.smartdatacollective.com/wp-content/uploads/2018/11/Machine-learning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90550"/>
            <a:ext cx="7932546" cy="3962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645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8100"/>
            <a:ext cx="8229600" cy="857250"/>
          </a:xfrm>
        </p:spPr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vs</a:t>
            </a:r>
            <a:r>
              <a:rPr lang="en-US" dirty="0"/>
              <a:t> ML </a:t>
            </a:r>
            <a:r>
              <a:rPr lang="en-US" dirty="0" err="1"/>
              <a:t>vs</a:t>
            </a:r>
            <a:r>
              <a:rPr lang="en-US" dirty="0"/>
              <a:t> DL </a:t>
            </a:r>
            <a:r>
              <a:rPr lang="en-US" dirty="0" err="1"/>
              <a:t>vs</a:t>
            </a:r>
            <a:r>
              <a:rPr lang="en-US" dirty="0"/>
              <a:t> DS</a:t>
            </a:r>
          </a:p>
        </p:txBody>
      </p:sp>
      <p:pic>
        <p:nvPicPr>
          <p:cNvPr id="4" name="Picture 2" descr="The differences between Data Science, Artificial Intelligence, Machine  Learning, and Deep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819150"/>
            <a:ext cx="693419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703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13" y="685802"/>
            <a:ext cx="7750375" cy="1159875"/>
          </a:xfrm>
        </p:spPr>
        <p:txBody>
          <a:bodyPr/>
          <a:lstStyle/>
          <a:p>
            <a:r>
              <a:rPr lang="en-US" dirty="0"/>
              <a:t>Is Machine Learning same as Artificial Learning?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282455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is used in AI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752" y="3519101"/>
            <a:ext cx="835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is way in which we feed in lot of data to a machine so that it makes its own decision</a:t>
            </a:r>
          </a:p>
        </p:txBody>
      </p:sp>
    </p:spTree>
    <p:extLst>
      <p:ext uri="{BB962C8B-B14F-4D97-AF65-F5344CB8AC3E}">
        <p14:creationId xmlns:p14="http://schemas.microsoft.com/office/powerpoint/2010/main" val="2082881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12" y="209550"/>
            <a:ext cx="8616619" cy="325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6990" y="3638550"/>
            <a:ext cx="32090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can be either : 1. Numbers</a:t>
            </a:r>
          </a:p>
          <a:p>
            <a:r>
              <a:rPr lang="en-US" b="1" dirty="0"/>
              <a:t>		2. Text</a:t>
            </a:r>
          </a:p>
          <a:p>
            <a:r>
              <a:rPr lang="en-US" b="1" dirty="0"/>
              <a:t>		3. Image</a:t>
            </a:r>
          </a:p>
          <a:p>
            <a:r>
              <a:rPr lang="en-US" b="1" dirty="0"/>
              <a:t>		4. Videos</a:t>
            </a:r>
          </a:p>
          <a:p>
            <a:r>
              <a:rPr lang="en-US" b="1" dirty="0"/>
              <a:t>		5. Audios</a:t>
            </a:r>
          </a:p>
        </p:txBody>
      </p:sp>
    </p:spTree>
    <p:extLst>
      <p:ext uri="{BB962C8B-B14F-4D97-AF65-F5344CB8AC3E}">
        <p14:creationId xmlns:p14="http://schemas.microsoft.com/office/powerpoint/2010/main" val="232850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</a:t>
            </a:r>
          </a:p>
        </p:txBody>
      </p:sp>
      <p:sp>
        <p:nvSpPr>
          <p:cNvPr id="4" name="Subtitle 3"/>
          <p:cNvSpPr txBox="1">
            <a:spLocks noGrp="1"/>
          </p:cNvSpPr>
          <p:nvPr>
            <p:ph idx="1"/>
          </p:nvPr>
        </p:nvSpPr>
        <p:spPr>
          <a:xfrm>
            <a:off x="304800" y="1200151"/>
            <a:ext cx="8229600" cy="3394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Algorithm - - Sets of procedures used to create a model from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Model – A trained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Predictor Variable – Variable containing the Predicted 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Training data – Data given to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Testing data – Data used by machine to predict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Features – Inputs Values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Labels/Targets – Output Values of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565" y="4043907"/>
            <a:ext cx="1962932" cy="1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6025" y="-35925"/>
            <a:ext cx="5832600" cy="1159875"/>
          </a:xfrm>
        </p:spPr>
        <p:txBody>
          <a:bodyPr/>
          <a:lstStyle/>
          <a:p>
            <a:r>
              <a:rPr lang="en-US" dirty="0"/>
              <a:t>Features of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13" y="1600200"/>
            <a:ext cx="7140775" cy="784800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Detects the pattern from huge dataset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Finds hidden insights using Algorithms without being explicitly programmed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Automates the analytical model</a:t>
            </a:r>
          </a:p>
        </p:txBody>
      </p:sp>
    </p:spTree>
    <p:extLst>
      <p:ext uri="{BB962C8B-B14F-4D97-AF65-F5344CB8AC3E}">
        <p14:creationId xmlns:p14="http://schemas.microsoft.com/office/powerpoint/2010/main" val="952876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21000" y="-422550"/>
            <a:ext cx="5832600" cy="154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How it works?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2423" y="3858220"/>
            <a:ext cx="2062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Learns from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Finds insights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Train and grow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5" y="438150"/>
            <a:ext cx="1038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" y="1898702"/>
            <a:ext cx="8001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42" y="1077420"/>
            <a:ext cx="762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79" y="1129377"/>
            <a:ext cx="7524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own Arrow 9"/>
          <p:cNvSpPr/>
          <p:nvPr/>
        </p:nvSpPr>
        <p:spPr>
          <a:xfrm rot="18363759">
            <a:off x="1507118" y="744045"/>
            <a:ext cx="2286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3898030">
            <a:off x="1512722" y="1731470"/>
            <a:ext cx="2286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6200000">
            <a:off x="3032079" y="1229820"/>
            <a:ext cx="2286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31493"/>
            <a:ext cx="1038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42" y="2864446"/>
            <a:ext cx="762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Down Arrow 14"/>
          <p:cNvSpPr/>
          <p:nvPr/>
        </p:nvSpPr>
        <p:spPr>
          <a:xfrm rot="18363759">
            <a:off x="5926718" y="2531071"/>
            <a:ext cx="2286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 rot="13898030">
            <a:off x="5932322" y="3518496"/>
            <a:ext cx="2286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864446"/>
            <a:ext cx="7239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49" y="3807421"/>
            <a:ext cx="7524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urved Down Arrow 18"/>
          <p:cNvSpPr/>
          <p:nvPr/>
        </p:nvSpPr>
        <p:spPr>
          <a:xfrm>
            <a:off x="6732542" y="1912940"/>
            <a:ext cx="1878058" cy="8567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Curved Down Arrow 19"/>
          <p:cNvSpPr/>
          <p:nvPr/>
        </p:nvSpPr>
        <p:spPr>
          <a:xfrm rot="10800000">
            <a:off x="6784113" y="3880943"/>
            <a:ext cx="1878058" cy="8567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07118" y="178652"/>
            <a:ext cx="190539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00" cmpd="sng">
                  <a:solidFill>
                    <a:srgbClr val="4F81BD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02060"/>
                </a:solidFill>
                <a:effectLst>
                  <a:innerShdw blurRad="101600" dist="76200" dir="5400000">
                    <a:srgbClr val="4F81BD">
                      <a:satMod val="190000"/>
                      <a:tint val="100000"/>
                      <a:alpha val="74000"/>
                    </a:srgbClr>
                  </a:innerShdw>
                </a:effectLst>
              </a:rPr>
              <a:t>Traditional </a:t>
            </a:r>
          </a:p>
          <a:p>
            <a:pPr algn="ctr"/>
            <a:r>
              <a:rPr lang="en-US" sz="2400" b="1" dirty="0">
                <a:ln w="900" cmpd="sng">
                  <a:solidFill>
                    <a:srgbClr val="4F81BD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02060"/>
                </a:solidFill>
                <a:effectLst>
                  <a:innerShdw blurRad="101600" dist="76200" dir="5400000">
                    <a:srgbClr val="4F81BD">
                      <a:satMod val="190000"/>
                      <a:tint val="100000"/>
                      <a:alpha val="74000"/>
                    </a:srgbClr>
                  </a:innerShdw>
                </a:effectLst>
              </a:rPr>
              <a:t>Programming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34711" y="693587"/>
            <a:ext cx="246253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00" cmpd="sng">
                  <a:solidFill>
                    <a:srgbClr val="4F81BD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02060"/>
                </a:solidFill>
                <a:effectLst>
                  <a:innerShdw blurRad="101600" dist="76200" dir="5400000">
                    <a:srgbClr val="4F81BD">
                      <a:satMod val="190000"/>
                      <a:tint val="100000"/>
                      <a:alpha val="74000"/>
                    </a:srgbClr>
                  </a:innerShdw>
                </a:effectLst>
              </a:rPr>
              <a:t>Machine Learning</a:t>
            </a:r>
          </a:p>
          <a:p>
            <a:pPr algn="ctr"/>
            <a:r>
              <a:rPr lang="en-US" sz="2400" b="1" dirty="0">
                <a:ln w="900" cmpd="sng">
                  <a:solidFill>
                    <a:srgbClr val="4F81BD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02060"/>
                </a:solidFill>
                <a:effectLst>
                  <a:innerShdw blurRad="101600" dist="76200" dir="5400000">
                    <a:srgbClr val="4F81BD">
                      <a:satMod val="190000"/>
                      <a:tint val="100000"/>
                      <a:alpha val="74000"/>
                    </a:srgbClr>
                  </a:innerShdw>
                </a:effectLst>
              </a:rPr>
              <a:t>Programming</a:t>
            </a:r>
          </a:p>
        </p:txBody>
      </p:sp>
      <p:sp>
        <p:nvSpPr>
          <p:cNvPr id="23" name="Minus 22"/>
          <p:cNvSpPr/>
          <p:nvPr/>
        </p:nvSpPr>
        <p:spPr>
          <a:xfrm rot="17389611">
            <a:off x="2552112" y="2157898"/>
            <a:ext cx="4271285" cy="157923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" y="2874824"/>
            <a:ext cx="14329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def</a:t>
            </a:r>
            <a:r>
              <a:rPr lang="en-US" dirty="0">
                <a:solidFill>
                  <a:prstClr val="black"/>
                </a:solidFill>
              </a:rPr>
              <a:t> sum(</a:t>
            </a:r>
            <a:r>
              <a:rPr lang="en-US" dirty="0" err="1">
                <a:solidFill>
                  <a:prstClr val="black"/>
                </a:solidFill>
              </a:rPr>
              <a:t>a,b</a:t>
            </a:r>
            <a:r>
              <a:rPr lang="en-US" dirty="0">
                <a:solidFill>
                  <a:prstClr val="black"/>
                </a:solidFill>
              </a:rPr>
              <a:t>):</a:t>
            </a:r>
          </a:p>
          <a:p>
            <a:r>
              <a:rPr lang="en-US" dirty="0">
                <a:solidFill>
                  <a:prstClr val="black"/>
                </a:solidFill>
              </a:rPr>
              <a:t>    print(</a:t>
            </a:r>
            <a:r>
              <a:rPr lang="en-US" dirty="0" err="1">
                <a:solidFill>
                  <a:prstClr val="black"/>
                </a:solidFill>
              </a:rPr>
              <a:t>a+b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sum(2,4)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&gt;&gt;&gt;6</a:t>
            </a:r>
          </a:p>
        </p:txBody>
      </p:sp>
      <p:sp>
        <p:nvSpPr>
          <p:cNvPr id="25" name="Down Arrow 24"/>
          <p:cNvSpPr/>
          <p:nvPr/>
        </p:nvSpPr>
        <p:spPr>
          <a:xfrm rot="5400000">
            <a:off x="1241927" y="3666011"/>
            <a:ext cx="216057" cy="462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 rot="5400000">
            <a:off x="1745129" y="3065858"/>
            <a:ext cx="216057" cy="462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5400000">
            <a:off x="963534" y="4199411"/>
            <a:ext cx="216057" cy="462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57338" y="3713024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Data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90738" y="3115092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Program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55560" y="424642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1828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21" grpId="0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44234888"/>
              </p:ext>
            </p:extLst>
          </p:nvPr>
        </p:nvGraphicFramePr>
        <p:xfrm>
          <a:off x="1371600" y="666750"/>
          <a:ext cx="69342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543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0CE3C2-AFF4-4B39-BA41-DBCEDC0FE1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20CE3C2-AFF4-4B39-BA41-DBCEDC0FE1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D421D8-571F-4B5E-99F7-D754DE727A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8D421D8-571F-4B5E-99F7-D754DE727A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3D2065-DD21-4930-B338-3CFAF779E5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53D2065-DD21-4930-B338-3CFAF779E5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122A6C-EFA7-4BB3-AC13-26188EFCD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46122A6C-EFA7-4BB3-AC13-26188EFCD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DCE9B7-4EA7-4CAA-936C-52DDBD6CE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FDCE9B7-4EA7-4CAA-936C-52DDBD6CEC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BC0A2B-5816-4FA5-BD47-F1FB77C93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4EBC0A2B-5816-4FA5-BD47-F1FB77C93E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E33E20-1872-46A8-99F8-41E24031F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DE33E20-1872-46A8-99F8-41E24031F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F81434-9384-4371-87DA-850E0F47B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72F81434-9384-4371-87DA-850E0F47B8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F1E9C9-60E7-4E8F-8A14-696B953A7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9DF1E9C9-60E7-4E8F-8A14-696B953A7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8AF4CB-703F-4806-AD96-BB96A3E5FE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58AF4CB-703F-4806-AD96-BB96A3E5FE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4A2A69-C7CA-4091-8870-16982A6FD0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8C4A2A69-C7CA-4091-8870-16982A6FD0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00" y="-264525"/>
            <a:ext cx="5832600" cy="1159875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400" y="4171950"/>
            <a:ext cx="5832600" cy="784800"/>
          </a:xfrm>
        </p:spPr>
        <p:txBody>
          <a:bodyPr/>
          <a:lstStyle/>
          <a:p>
            <a:r>
              <a:rPr lang="en-US" dirty="0"/>
              <a:t>The data is well labeled</a:t>
            </a:r>
          </a:p>
        </p:txBody>
      </p:sp>
      <p:pic>
        <p:nvPicPr>
          <p:cNvPr id="3074" name="Picture 2" descr="Image result for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4" y="914400"/>
            <a:ext cx="8943676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98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00" y="-342899"/>
            <a:ext cx="5832600" cy="1159875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400" y="4171950"/>
            <a:ext cx="5832600" cy="784800"/>
          </a:xfrm>
        </p:spPr>
        <p:txBody>
          <a:bodyPr/>
          <a:lstStyle/>
          <a:p>
            <a:r>
              <a:rPr lang="en-US" dirty="0"/>
              <a:t>The data is well labeled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7400" y="4229102"/>
            <a:ext cx="169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Classification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Regression</a:t>
            </a:r>
          </a:p>
        </p:txBody>
      </p:sp>
      <p:pic>
        <p:nvPicPr>
          <p:cNvPr id="1026" name="Picture 2" descr="Supervised Machine learning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85850"/>
            <a:ext cx="80772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6800" y="1085850"/>
            <a:ext cx="9144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030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6626" y="-188325"/>
            <a:ext cx="6912175" cy="1159875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1371601"/>
            <a:ext cx="8943975" cy="26217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2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 vs Machine Learning vs Deep Learning | Edure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742950"/>
            <a:ext cx="815631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981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250" y="666750"/>
            <a:ext cx="9384650" cy="3725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94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" y="1275166"/>
            <a:ext cx="9020175" cy="25931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029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0157"/>
            <a:ext cx="7481888" cy="2381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87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-400050"/>
            <a:ext cx="5832600" cy="1159875"/>
          </a:xfrm>
        </p:spPr>
        <p:txBody>
          <a:bodyPr/>
          <a:lstStyle/>
          <a:p>
            <a:r>
              <a:rPr lang="en-US" sz="36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Supervised Learning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36683362"/>
              </p:ext>
            </p:extLst>
          </p:nvPr>
        </p:nvGraphicFramePr>
        <p:xfrm>
          <a:off x="-609600" y="819150"/>
          <a:ext cx="8610600" cy="367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41407" y="2286006"/>
            <a:ext cx="31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Unsupervised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8398" y="2694808"/>
            <a:ext cx="2188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  <a:p>
            <a:r>
              <a:rPr lang="en-US" dirty="0" err="1"/>
              <a:t>Hierarchial</a:t>
            </a:r>
            <a:r>
              <a:rPr lang="en-US" dirty="0"/>
              <a:t> Clustering</a:t>
            </a:r>
          </a:p>
        </p:txBody>
      </p:sp>
    </p:spTree>
    <p:extLst>
      <p:ext uri="{BB962C8B-B14F-4D97-AF65-F5344CB8AC3E}">
        <p14:creationId xmlns:p14="http://schemas.microsoft.com/office/powerpoint/2010/main" val="2019968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-359774"/>
            <a:ext cx="6781800" cy="1159875"/>
          </a:xfrm>
        </p:spPr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Steps in building ML model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77240" y="915750"/>
            <a:ext cx="8458200" cy="401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Take the Data and create a </a:t>
            </a:r>
            <a:r>
              <a:rPr lang="en-US" sz="2000" dirty="0" err="1">
                <a:solidFill>
                  <a:srgbClr val="FF0000"/>
                </a:solidFill>
              </a:rPr>
              <a:t>dataframe</a:t>
            </a:r>
            <a:endParaRPr lang="en-US" sz="2000" dirty="0">
              <a:solidFill>
                <a:srgbClr val="FF0000"/>
              </a:solidFill>
            </a:endParaRP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Preprocessing – Filtering of Data ( Data Cleaning, Encoding, Dropping values, Missing values ) [ EDA ]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Data Visualization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Divide into Input and Output (x – i/p , y-o/p)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Train and Test Variables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prstClr val="black"/>
                </a:solidFill>
              </a:rPr>
              <a:t>Normalize (Scaling) the data (Inputs only)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Run a Classifier/Regressor/</a:t>
            </a:r>
            <a:r>
              <a:rPr lang="en-US" sz="2000" dirty="0" err="1">
                <a:solidFill>
                  <a:srgbClr val="FF0000"/>
                </a:solidFill>
              </a:rPr>
              <a:t>Clusterer</a:t>
            </a:r>
            <a:r>
              <a:rPr lang="en-US" sz="2000" dirty="0">
                <a:solidFill>
                  <a:srgbClr val="FF0000"/>
                </a:solidFill>
              </a:rPr>
              <a:t>(Apply suitable Algorithm)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Fit the model (Map inputs with output)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Predict the output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Evaluation : Accuracy score , </a:t>
            </a:r>
            <a:r>
              <a:rPr lang="en-US" sz="2000" dirty="0">
                <a:solidFill>
                  <a:prstClr val="black"/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41666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47800" y="133350"/>
            <a:ext cx="5832600" cy="154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prstClr val="black"/>
                </a:solidFill>
                <a:effectLst>
                  <a:reflection blurRad="6350" stA="60000" endA="900" endPos="60000" dist="60007" dir="5400000" sy="-100000" algn="bl" rotWithShape="0"/>
                </a:effectLst>
              </a:rPr>
              <a:t>train_test_split</a:t>
            </a:r>
            <a:endParaRPr lang="en-US" sz="2800" dirty="0">
              <a:solidFill>
                <a:prstClr val="black"/>
              </a:solidFill>
              <a:effectLst>
                <a:reflection blurRad="6350" stA="60000" endA="900" endPos="60000" dist="60007" dir="5400000" sy="-100000" algn="bl" rotWithShape="0"/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53405451"/>
              </p:ext>
            </p:extLst>
          </p:nvPr>
        </p:nvGraphicFramePr>
        <p:xfrm>
          <a:off x="1295400" y="278280"/>
          <a:ext cx="6477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86200" y="428037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4756" y="177204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Inputs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6536" y="2437280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Targets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6200" y="373268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Outputs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8375" y="4320850"/>
            <a:ext cx="83619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Avaialble</a:t>
            </a:r>
            <a:r>
              <a:rPr lang="en-US" sz="2800" b="1" dirty="0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in </a:t>
            </a:r>
            <a:r>
              <a:rPr lang="en-US" sz="2800" b="1" dirty="0" err="1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model_selection</a:t>
            </a:r>
            <a:r>
              <a:rPr lang="en-US" sz="2800" b="1" dirty="0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library of </a:t>
            </a:r>
            <a:r>
              <a:rPr lang="en-US" sz="2800" b="1" dirty="0" err="1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sklearn</a:t>
            </a:r>
            <a:r>
              <a:rPr lang="en-US" sz="2800" b="1" dirty="0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package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565" y="4109979"/>
            <a:ext cx="1962932" cy="1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09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35026" y="1682413"/>
            <a:ext cx="765357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SKLEARN/SCIKIT LEARN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318135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PACKAGE USED FOR ML MODELS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4019550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5886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92879" y="1937087"/>
            <a:ext cx="688432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LINEAR REGRESSION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81200" y="318135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822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24200" y="234146"/>
            <a:ext cx="5832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prstClr val="black"/>
                </a:solidFill>
              </a:rPr>
              <a:t>Linear Regression – From Scratch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28364"/>
            <a:ext cx="2590800" cy="185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47750"/>
            <a:ext cx="5740531" cy="223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/>
              <p:cNvSpPr txBox="1">
                <a:spLocks/>
              </p:cNvSpPr>
              <p:nvPr/>
            </p:nvSpPr>
            <p:spPr>
              <a:xfrm>
                <a:off x="4495800" y="3102288"/>
                <a:ext cx="3124200" cy="104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prstClr val="black"/>
                    </a:solidFill>
                  </a:rPr>
                  <a:t>m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∑(</m:t>
                        </m:r>
                        <m:r>
                          <m:rPr>
                            <m:nor/>
                          </m:rPr>
                          <a:rPr lang="en-US" i="1" dirty="0" smtClean="0">
                            <a:solidFill>
                              <a:prstClr val="black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)(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∑(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)</m:t>
                        </m:r>
                        <m:r>
                          <a:rPr lang="en-US" i="1" baseline="30000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102288"/>
                <a:ext cx="3124200" cy="1046400"/>
              </a:xfrm>
              <a:prstGeom prst="rect">
                <a:avLst/>
              </a:prstGeom>
              <a:blipFill rotWithShape="1">
                <a:blip r:embed="rId4"/>
                <a:stretch>
                  <a:fillRect l="-4102" r="-6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59958" y="4148688"/>
                <a:ext cx="142115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- mean of x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- mean of y</a:t>
                </a:r>
              </a:p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958" y="4148688"/>
                <a:ext cx="1421158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3433" t="-3311" r="-772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04800" y="4476750"/>
            <a:ext cx="608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hlinkClick r:id="rId6"/>
              </a:rPr>
              <a:t>https://www.socscistatistics.com/tests/regression/default.aspx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81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fill="hold" grpId="0" nodeType="clickEffect" p14:presetBounceEnd="10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 build="p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 build="p"/>
          <p:bldP spid="8" grpId="0"/>
        </p:bld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/>
              <p:cNvSpPr txBox="1">
                <a:spLocks/>
              </p:cNvSpPr>
              <p:nvPr/>
            </p:nvSpPr>
            <p:spPr>
              <a:xfrm>
                <a:off x="5562600" y="895350"/>
                <a:ext cx="3124200" cy="104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dirty="0">
                    <a:solidFill>
                      <a:prstClr val="black"/>
                    </a:solidFill>
                  </a:rPr>
                  <a:t>m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∑(</m:t>
                        </m:r>
                        <m:r>
                          <m:rPr>
                            <m:nor/>
                          </m:rPr>
                          <a:rPr lang="en-US" i="1" dirty="0" smtClean="0">
                            <a:solidFill>
                              <a:prstClr val="black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)(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∑(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i="1" dirty="0">
                            <a:solidFill>
                              <a:prstClr val="black"/>
                            </a:solidFill>
                          </a:rPr>
                          <m:t>)</m:t>
                        </m:r>
                        <m:r>
                          <a:rPr lang="en-US" i="1" baseline="30000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895350"/>
                <a:ext cx="3124200" cy="1046400"/>
              </a:xfrm>
              <a:prstGeom prst="rect">
                <a:avLst/>
              </a:prstGeom>
              <a:blipFill rotWithShape="1">
                <a:blip r:embed="rId2"/>
                <a:stretch>
                  <a:fillRect l="-5078" r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05600" y="2023472"/>
                <a:ext cx="142115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- mean of x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- mean of y</a:t>
                </a:r>
              </a:p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023472"/>
                <a:ext cx="1421158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3433" t="-3311" r="-729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651653" y="2642002"/>
            <a:ext cx="35702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 m = 2</a:t>
            </a:r>
          </a:p>
          <a:p>
            <a:r>
              <a:rPr lang="en-US" sz="3200" dirty="0">
                <a:solidFill>
                  <a:prstClr val="black"/>
                </a:solidFill>
              </a:rPr>
              <a:t>y = </a:t>
            </a:r>
            <a:r>
              <a:rPr lang="en-US" sz="3200" dirty="0" err="1">
                <a:solidFill>
                  <a:prstClr val="black"/>
                </a:solidFill>
              </a:rPr>
              <a:t>mx+c</a:t>
            </a:r>
            <a:endParaRPr lang="en-US" sz="3200" dirty="0">
              <a:solidFill>
                <a:prstClr val="black"/>
              </a:solidFill>
            </a:endParaRPr>
          </a:p>
          <a:p>
            <a:r>
              <a:rPr lang="en-US" sz="3200" dirty="0">
                <a:solidFill>
                  <a:prstClr val="black"/>
                </a:solidFill>
              </a:rPr>
              <a:t>c= </a:t>
            </a:r>
            <a:r>
              <a:rPr lang="en-US" sz="3200" dirty="0" err="1">
                <a:solidFill>
                  <a:prstClr val="black"/>
                </a:solidFill>
              </a:rPr>
              <a:t>ymean</a:t>
            </a:r>
            <a:r>
              <a:rPr lang="en-US" sz="3200" dirty="0">
                <a:solidFill>
                  <a:prstClr val="black"/>
                </a:solidFill>
              </a:rPr>
              <a:t>-m*</a:t>
            </a:r>
            <a:r>
              <a:rPr lang="en-US" sz="3200" dirty="0" err="1">
                <a:solidFill>
                  <a:prstClr val="black"/>
                </a:solidFill>
              </a:rPr>
              <a:t>xmean</a:t>
            </a:r>
            <a:endParaRPr lang="en-US" sz="3200" dirty="0">
              <a:solidFill>
                <a:prstClr val="black"/>
              </a:solidFill>
            </a:endParaRPr>
          </a:p>
          <a:p>
            <a:r>
              <a:rPr lang="en-US" sz="3200" dirty="0">
                <a:solidFill>
                  <a:prstClr val="black"/>
                </a:solidFill>
              </a:rPr>
              <a:t>c =8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598127"/>
                  </p:ext>
                </p:extLst>
              </p:nvPr>
            </p:nvGraphicFramePr>
            <p:xfrm>
              <a:off x="2378960" y="1247691"/>
              <a:ext cx="3147064" cy="276497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7867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15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3723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115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42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0" dirty="0" smtClean="0">
                                    <a:latin typeface="+mn-lt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>
                                    <a:latin typeface="+mn-lt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>
                                    <a:latin typeface="+mn-lt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 dirty="0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en-US" sz="1400" i="0" dirty="0">
                                    <a:latin typeface="+mn-lt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0" dirty="0" smtClean="0">
                                    <a:latin typeface="+mn-lt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>
                                    <a:latin typeface="+mn-lt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>
                                    <a:latin typeface="+mn-lt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 dirty="0">
                                        <a:latin typeface="Cambria Math"/>
                                      </a:rPr>
                                      <m:t>y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en-US" sz="1400" i="0" dirty="0">
                                    <a:latin typeface="+mn-lt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sz="14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0" dirty="0" smtClean="0">
                                    <a:latin typeface="+mn-lt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>
                                    <a:latin typeface="+mn-lt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0" dirty="0" smtClean="0">
                                    <a:latin typeface="+mn-lt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 dirty="0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en-US" sz="1400" i="0" dirty="0">
                                    <a:latin typeface="+mn-lt"/>
                                  </a:rPr>
                                  <m:t>)</m:t>
                                </m:r>
                                <m:r>
                                  <a:rPr lang="en-US" sz="1400" b="0" i="0" baseline="30000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i="0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+mn-lt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600" i="0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+mn-lt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sz="1600" i="0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+mn-lt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i="1" dirty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dirty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en-US" sz="1600" i="0" dirty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+mn-lt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1" i="0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+mn-lt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600" i="0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+mn-lt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1600" i="0" dirty="0" smtClean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+mn-lt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i="1" dirty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 dirty="0"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/>
                                      </a:rPr>
                                      <m:t>y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en-US" sz="1600" i="0" dirty="0"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+mn-lt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i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+mn-lt"/>
                          </a:endParaRPr>
                        </a:p>
                        <a:p>
                          <a:pPr algn="ctr"/>
                          <a:endParaRPr lang="en-US" sz="1400" i="0" dirty="0">
                            <a:latin typeface="+mn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-2.5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12.5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12.5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00742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+mn-lt"/>
                          </a:endParaRPr>
                        </a:p>
                      </a:txBody>
                      <a:tcPr anchor="ctr">
                        <a:gradFill>
                          <a:gsLst>
                            <a:gs pos="0">
                              <a:srgbClr val="CCCCFF"/>
                            </a:gs>
                            <a:gs pos="55000">
                              <a:srgbClr val="99CCFF"/>
                            </a:gs>
                            <a:gs pos="9000">
                              <a:srgbClr val="9966FF"/>
                            </a:gs>
                            <a:gs pos="18000">
                              <a:srgbClr val="CC99FF"/>
                            </a:gs>
                            <a:gs pos="44000">
                              <a:srgbClr val="99CCFF"/>
                            </a:gs>
                            <a:gs pos="100000">
                              <a:srgbClr val="CCCCFF"/>
                            </a:gs>
                          </a:gsLst>
                          <a:lin ang="5400000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>
                            <a:latin typeface="+mn-lt"/>
                          </a:endParaRPr>
                        </a:p>
                      </a:txBody>
                      <a:tcPr anchor="ctr">
                        <a:gradFill>
                          <a:gsLst>
                            <a:gs pos="0">
                              <a:srgbClr val="CCCCFF"/>
                            </a:gs>
                            <a:gs pos="55000">
                              <a:srgbClr val="99CCFF"/>
                            </a:gs>
                            <a:gs pos="9000">
                              <a:srgbClr val="9966FF"/>
                            </a:gs>
                            <a:gs pos="18000">
                              <a:srgbClr val="CC99FF"/>
                            </a:gs>
                            <a:gs pos="44000">
                              <a:srgbClr val="99CCFF"/>
                            </a:gs>
                            <a:gs pos="100000">
                              <a:srgbClr val="CCCCFF"/>
                            </a:gs>
                          </a:gsLst>
                          <a:lin ang="5400000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400" i="1" dirty="0" smtClean="0"/>
                                <m:t>∑</m:t>
                              </m:r>
                            </m:oMath>
                          </a14:m>
                          <a:r>
                            <a:rPr lang="en-US" sz="1400" dirty="0">
                              <a:latin typeface="+mn-lt"/>
                            </a:rPr>
                            <a:t> = 17.5</a:t>
                          </a:r>
                        </a:p>
                      </a:txBody>
                      <a:tcPr anchor="ctr">
                        <a:gradFill>
                          <a:gsLst>
                            <a:gs pos="0">
                              <a:srgbClr val="CCCCFF"/>
                            </a:gs>
                            <a:gs pos="55000">
                              <a:srgbClr val="99CCFF"/>
                            </a:gs>
                            <a:gs pos="9000">
                              <a:srgbClr val="9966FF"/>
                            </a:gs>
                            <a:gs pos="18000">
                              <a:srgbClr val="CC99FF"/>
                            </a:gs>
                            <a:gs pos="44000">
                              <a:srgbClr val="99CCFF"/>
                            </a:gs>
                            <a:gs pos="100000">
                              <a:srgbClr val="CCCCFF"/>
                            </a:gs>
                          </a:gsLst>
                          <a:lin ang="5400000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i="1" dirty="0" smtClean="0"/>
                                <m:t>∑</m:t>
                              </m:r>
                            </m:oMath>
                          </a14:m>
                          <a:r>
                            <a:rPr lang="en-US" sz="1600" dirty="0">
                              <a:latin typeface="+mn-lt"/>
                            </a:rPr>
                            <a:t> = 35</a:t>
                          </a:r>
                          <a:endParaRPr lang="en-US" sz="1400" dirty="0">
                            <a:latin typeface="+mn-lt"/>
                          </a:endParaRPr>
                        </a:p>
                      </a:txBody>
                      <a:tcPr anchor="ctr">
                        <a:gradFill>
                          <a:gsLst>
                            <a:gs pos="0">
                              <a:srgbClr val="CCCCFF"/>
                            </a:gs>
                            <a:gs pos="55000">
                              <a:srgbClr val="99CCFF"/>
                            </a:gs>
                            <a:gs pos="9000">
                              <a:srgbClr val="9966FF"/>
                            </a:gs>
                            <a:gs pos="18000">
                              <a:srgbClr val="CC99FF"/>
                            </a:gs>
                            <a:gs pos="44000">
                              <a:srgbClr val="99CCFF"/>
                            </a:gs>
                            <a:gs pos="100000">
                              <a:srgbClr val="CCCCFF"/>
                            </a:gs>
                          </a:gsLst>
                          <a:lin ang="5400000" scaled="0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92537"/>
                  </p:ext>
                </p:extLst>
              </p:nvPr>
            </p:nvGraphicFramePr>
            <p:xfrm>
              <a:off x="2378960" y="1247691"/>
              <a:ext cx="3147064" cy="276497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786766"/>
                    <a:gridCol w="611502"/>
                    <a:gridCol w="737239"/>
                    <a:gridCol w="1011557"/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t="-4444" r="-300775" b="-41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27723" t="-4444" r="-284158" b="-41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90083" t="-4444" r="-137190" b="-41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211446" t="-4444" b="-414444"/>
                          </a:stretch>
                        </a:blipFill>
                      </a:tcPr>
                    </a:tc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-2.5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12.5</a:t>
                          </a:r>
                        </a:p>
                      </a:txBody>
                      <a:tcPr marL="9525" marR="9525" marT="9525" marB="0" anchor="ctr"/>
                    </a:tc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4.5</a:t>
                          </a:r>
                        </a:p>
                      </a:txBody>
                      <a:tcPr marL="9525" marR="9525" marT="9525" marB="0" anchor="ctr"/>
                    </a:tc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0.5</a:t>
                          </a:r>
                        </a:p>
                      </a:txBody>
                      <a:tcPr marL="9525" marR="9525" marT="9525" marB="0" anchor="ctr"/>
                    </a:tc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0.5</a:t>
                          </a:r>
                        </a:p>
                      </a:txBody>
                      <a:tcPr marL="9525" marR="9525" marT="9525" marB="0" anchor="ctr"/>
                    </a:tc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4.5</a:t>
                          </a:r>
                        </a:p>
                      </a:txBody>
                      <a:tcPr marL="9525" marR="9525" marT="9525" marB="0" anchor="ctr"/>
                    </a:tc>
                  </a:tr>
                  <a:tr h="283029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6.25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12.5</a:t>
                          </a:r>
                        </a:p>
                      </a:txBody>
                      <a:tcPr marL="9525" marR="9525" marT="9525" marB="0"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+mn-lt"/>
                          </a:endParaRPr>
                        </a:p>
                      </a:txBody>
                      <a:tcPr anchor="ctr">
                        <a:gradFill>
                          <a:gsLst>
                            <a:gs pos="0">
                              <a:srgbClr val="CCCCFF"/>
                            </a:gs>
                            <a:gs pos="55000">
                              <a:srgbClr val="99CCFF"/>
                            </a:gs>
                            <a:gs pos="9000">
                              <a:srgbClr val="9966FF"/>
                            </a:gs>
                            <a:gs pos="18000">
                              <a:srgbClr val="CC99FF"/>
                            </a:gs>
                            <a:gs pos="44000">
                              <a:srgbClr val="99CCFF"/>
                            </a:gs>
                            <a:gs pos="100000">
                              <a:srgbClr val="CCCCFF"/>
                            </a:gs>
                          </a:gsLst>
                          <a:lin ang="5400000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>
                            <a:latin typeface="+mn-lt"/>
                          </a:endParaRPr>
                        </a:p>
                      </a:txBody>
                      <a:tcPr anchor="ctr">
                        <a:gradFill>
                          <a:gsLst>
                            <a:gs pos="0">
                              <a:srgbClr val="CCCCFF"/>
                            </a:gs>
                            <a:gs pos="55000">
                              <a:srgbClr val="99CCFF"/>
                            </a:gs>
                            <a:gs pos="9000">
                              <a:srgbClr val="9966FF"/>
                            </a:gs>
                            <a:gs pos="18000">
                              <a:srgbClr val="CC99FF"/>
                            </a:gs>
                            <a:gs pos="44000">
                              <a:srgbClr val="99CCFF"/>
                            </a:gs>
                            <a:gs pos="100000">
                              <a:srgbClr val="CCCCFF"/>
                            </a:gs>
                          </a:gsLst>
                          <a:lin ang="5400000" scaled="0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90083" t="-437647" r="-137190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211446" t="-437647" b="-117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0710"/>
              </p:ext>
            </p:extLst>
          </p:nvPr>
        </p:nvGraphicFramePr>
        <p:xfrm>
          <a:off x="533400" y="1276350"/>
          <a:ext cx="1905000" cy="2718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6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 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7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Mean = 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Mean</a:t>
                      </a:r>
                      <a:r>
                        <a:rPr lang="en-US" sz="1200" baseline="0" dirty="0">
                          <a:latin typeface="+mn-lt"/>
                        </a:rPr>
                        <a:t> = 15.0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38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52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2" fill="hold" grpId="0" nodeType="clickEffect" p14:presetBounceEnd="10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0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0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uild="p" bldLvl="5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52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uild="p" bldLvl="5"/>
          <p:bldP spid="6" grpId="0"/>
          <p:bldP spid="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526195"/>
            <a:ext cx="5832600" cy="1159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 of AI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John McCarthy - 1956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676400" y="3657600"/>
            <a:ext cx="539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Science and Engineering of making Intelligent machines</a:t>
            </a:r>
          </a:p>
        </p:txBody>
      </p:sp>
    </p:spTree>
    <p:extLst>
      <p:ext uri="{BB962C8B-B14F-4D97-AF65-F5344CB8AC3E}">
        <p14:creationId xmlns:p14="http://schemas.microsoft.com/office/powerpoint/2010/main" val="65588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613400" y="385175"/>
            <a:ext cx="3505200" cy="773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prstClr val="black"/>
                </a:solidFill>
              </a:rPr>
              <a:t>Classification</a:t>
            </a:r>
          </a:p>
        </p:txBody>
      </p:sp>
      <p:pic>
        <p:nvPicPr>
          <p:cNvPr id="6" name="Picture 4" descr="https://qph.fs.quoracdn.net/main-qimg-acb21f6feab34f67dc2d4fb0c34668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71800"/>
            <a:ext cx="4920542" cy="28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L | Classification vs Regression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08" y="2495550"/>
            <a:ext cx="5735892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68" y="4109979"/>
            <a:ext cx="1962932" cy="11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2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4564" y="1937087"/>
            <a:ext cx="74609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LOGISTIC REGRESSION </a:t>
            </a:r>
          </a:p>
        </p:txBody>
      </p:sp>
    </p:spTree>
    <p:extLst>
      <p:ext uri="{BB962C8B-B14F-4D97-AF65-F5344CB8AC3E}">
        <p14:creationId xmlns:p14="http://schemas.microsoft.com/office/powerpoint/2010/main" val="2198267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114301"/>
            <a:ext cx="5832600" cy="1159875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ubtitle 3"/>
          <p:cNvSpPr txBox="1">
            <a:spLocks noGrp="1"/>
          </p:cNvSpPr>
          <p:nvPr>
            <p:ph type="subTitle" idx="1"/>
          </p:nvPr>
        </p:nvSpPr>
        <p:spPr>
          <a:xfrm>
            <a:off x="1066803" y="1276350"/>
            <a:ext cx="7349033" cy="2154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statistics, the logistic model is used to </a:t>
            </a:r>
          </a:p>
          <a:p>
            <a:r>
              <a:rPr lang="en-US" b="1" dirty="0"/>
              <a:t>model the probability of a certain class or </a:t>
            </a:r>
          </a:p>
          <a:p>
            <a:r>
              <a:rPr lang="en-US" b="1" dirty="0"/>
              <a:t>event existing such as pass/fail, win/lose,</a:t>
            </a:r>
          </a:p>
          <a:p>
            <a:r>
              <a:rPr lang="en-US" b="1" dirty="0"/>
              <a:t>alive/dead or healthy/sick.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054" y="3371851"/>
            <a:ext cx="3467100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4381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eature Scaling in Machine Learning | by Swapnil Kangralkar | Dec, 2020 |  Becoming Human: Artificial Intelligence Magaz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52398" y="133350"/>
            <a:ext cx="8639856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90551"/>
            <a:ext cx="7772400" cy="1102519"/>
          </a:xfrm>
        </p:spPr>
        <p:txBody>
          <a:bodyPr>
            <a:normAutofit/>
          </a:bodyPr>
          <a:lstStyle/>
          <a:p>
            <a:r>
              <a:rPr lang="en-US" sz="3200" dirty="0"/>
              <a:t>Normalization/Scaling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4485" y="3790950"/>
            <a:ext cx="531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The goal of normalization is to change the values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 of numeric columns in the dataset to a common scale,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 without distorting differences in the ranges of values</a:t>
            </a:r>
          </a:p>
        </p:txBody>
      </p:sp>
    </p:spTree>
    <p:extLst>
      <p:ext uri="{BB962C8B-B14F-4D97-AF65-F5344CB8AC3E}">
        <p14:creationId xmlns:p14="http://schemas.microsoft.com/office/powerpoint/2010/main" val="1112770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5334000" cy="13715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1. Min Max </a:t>
            </a:r>
            <a:r>
              <a:rPr lang="en-US" dirty="0" err="1"/>
              <a:t>Scaler</a:t>
            </a:r>
            <a:r>
              <a:rPr lang="en-US" dirty="0"/>
              <a:t> – (0,1)</a:t>
            </a:r>
          </a:p>
          <a:p>
            <a:pPr marL="0" indent="0">
              <a:buNone/>
            </a:pPr>
            <a:r>
              <a:rPr lang="en-US" dirty="0"/>
              <a:t>2. Standard Scaler  (0 as median )</a:t>
            </a:r>
          </a:p>
        </p:txBody>
      </p:sp>
      <p:sp>
        <p:nvSpPr>
          <p:cNvPr id="4" name="AutoShape 2" descr="Normalization Formula | Step By Step Guide with Calculation Examp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2" y="3019967"/>
            <a:ext cx="31908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Feature Scaling in Scikit-lea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81300"/>
            <a:ext cx="31432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2650635"/>
            <a:ext cx="168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Min Max Scaler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7802" y="2507218"/>
            <a:ext cx="1694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Standard Scaler </a:t>
            </a:r>
          </a:p>
        </p:txBody>
      </p:sp>
    </p:spTree>
    <p:extLst>
      <p:ext uri="{BB962C8B-B14F-4D97-AF65-F5344CB8AC3E}">
        <p14:creationId xmlns:p14="http://schemas.microsoft.com/office/powerpoint/2010/main" val="4027154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Min Max </a:t>
            </a:r>
            <a:r>
              <a:rPr lang="en-US" dirty="0" err="1"/>
              <a:t>Scaler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 </a:t>
            </a:r>
            <a:r>
              <a:rPr lang="en-US" i="1" dirty="0"/>
              <a:t>X training set</a:t>
            </a:r>
            <a:r>
              <a:rPr lang="en-US" dirty="0"/>
              <a:t>, we do "</a:t>
            </a:r>
            <a:r>
              <a:rPr lang="en-US" dirty="0" err="1"/>
              <a:t>fit_transform</a:t>
            </a:r>
            <a:r>
              <a:rPr lang="en-US" dirty="0"/>
              <a:t>" because we need to compute features, and then use it to </a:t>
            </a:r>
            <a:r>
              <a:rPr lang="en-US" dirty="0" err="1"/>
              <a:t>autoscale</a:t>
            </a:r>
            <a:r>
              <a:rPr lang="en-US" dirty="0"/>
              <a:t> the data. For </a:t>
            </a:r>
            <a:r>
              <a:rPr lang="en-US" i="1" dirty="0"/>
              <a:t>X test set</a:t>
            </a:r>
            <a:r>
              <a:rPr lang="en-US" dirty="0"/>
              <a:t>, well, we already have the features, so we only do the "transform" part.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4347354"/>
            <a:ext cx="854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hlinkClick r:id="rId2"/>
              </a:rPr>
              <a:t>https://stackoverflow.com/questions/48692500/fit-transform-on-training-data-and-transform-on-test-data</a:t>
            </a:r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  <a:hlinkClick r:id="rId3"/>
              </a:rPr>
              <a:t>https://www.analyticsvidhya.com/blog/2020/04/feature-scaling-machine-learning-normalization-standardization/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0937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433" y="1428750"/>
            <a:ext cx="7637219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K NEAREST NEIGHBORS</a:t>
            </a:r>
          </a:p>
          <a:p>
            <a:pPr algn="ctr"/>
            <a:r>
              <a:rPr lang="en-US" sz="6000" b="1" dirty="0">
                <a:ln w="18000">
                  <a:solidFill>
                    <a:srgbClr val="C0504D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534754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0200" y="-188325"/>
            <a:ext cx="5832600" cy="1159875"/>
          </a:xfrm>
        </p:spPr>
        <p:txBody>
          <a:bodyPr/>
          <a:lstStyle/>
          <a:p>
            <a:r>
              <a:rPr lang="en-US" dirty="0"/>
              <a:t>KNN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25" y="1039422"/>
            <a:ext cx="7496175" cy="3064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939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" r="13633"/>
          <a:stretch/>
        </p:blipFill>
        <p:spPr bwMode="auto">
          <a:xfrm>
            <a:off x="678180" y="285750"/>
            <a:ext cx="786384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4113879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28650"/>
            <a:ext cx="564917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3" y="4343407"/>
            <a:ext cx="4943475" cy="70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25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45275"/>
            <a:ext cx="7772400" cy="1159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2.5 quintillion bytes of data are created every single day</a:t>
            </a:r>
            <a:endParaRPr sz="4800" b="1"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585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50125"/>
            <a:ext cx="9136216" cy="316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676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5" y="914400"/>
            <a:ext cx="7536229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844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42"/>
            <a:ext cx="7772400" cy="1159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40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83177"/>
            <a:ext cx="6934200" cy="1159875"/>
          </a:xfrm>
        </p:spPr>
        <p:txBody>
          <a:bodyPr/>
          <a:lstStyle/>
          <a:p>
            <a:r>
              <a:rPr lang="en-US" dirty="0"/>
              <a:t>Why AI is famous now?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88" y="1885950"/>
            <a:ext cx="781711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47806" y="3886200"/>
            <a:ext cx="690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2.5 quintillion bytes(also called </a:t>
            </a:r>
            <a:r>
              <a:rPr lang="en-US" dirty="0" err="1"/>
              <a:t>ExaBytes</a:t>
            </a:r>
            <a:r>
              <a:rPr lang="en-US" dirty="0"/>
              <a:t>)  of data is generated everyday</a:t>
            </a:r>
          </a:p>
        </p:txBody>
      </p:sp>
    </p:spTree>
    <p:extLst>
      <p:ext uri="{BB962C8B-B14F-4D97-AF65-F5344CB8AC3E}">
        <p14:creationId xmlns:p14="http://schemas.microsoft.com/office/powerpoint/2010/main" val="140213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526195"/>
            <a:ext cx="5832600" cy="1159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of AI</a:t>
            </a:r>
            <a:endParaRPr dirty="0"/>
          </a:p>
        </p:txBody>
      </p:sp>
      <p:sp>
        <p:nvSpPr>
          <p:cNvPr id="10" name="Google Shape;99;p15"/>
          <p:cNvSpPr txBox="1">
            <a:spLocks/>
          </p:cNvSpPr>
          <p:nvPr/>
        </p:nvSpPr>
        <p:spPr>
          <a:xfrm>
            <a:off x="8404384" y="4749851"/>
            <a:ext cx="548700" cy="3937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7003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10287</TotalTime>
  <Words>1104</Words>
  <Application>Microsoft Office PowerPoint</Application>
  <PresentationFormat>On-screen Show (16:9)</PresentationFormat>
  <Paragraphs>282</Paragraphs>
  <Slides>72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Californian FB</vt:lpstr>
      <vt:lpstr>Cambria Math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AI - Domains</vt:lpstr>
      <vt:lpstr>AI - Domains</vt:lpstr>
      <vt:lpstr>PowerPoint Presentation</vt:lpstr>
      <vt:lpstr>PowerPoint Presentation</vt:lpstr>
      <vt:lpstr>1. History of AI</vt:lpstr>
      <vt:lpstr>2.5 quintillion bytes of data are created every single day</vt:lpstr>
      <vt:lpstr>Why AI is famous now?</vt:lpstr>
      <vt:lpstr>2. Applications of AI</vt:lpstr>
      <vt:lpstr>Recommendation System</vt:lpstr>
      <vt:lpstr>PowerPoint Presentation</vt:lpstr>
      <vt:lpstr>Amazon Recommendation System</vt:lpstr>
      <vt:lpstr>PowerPoint Presentation</vt:lpstr>
      <vt:lpstr>Facebook</vt:lpstr>
      <vt:lpstr>Self Driving Cars</vt:lpstr>
      <vt:lpstr>PowerPoint Presentation</vt:lpstr>
      <vt:lpstr>PowerPoint Presentation</vt:lpstr>
      <vt:lpstr>Languages for AI</vt:lpstr>
      <vt:lpstr>PowerPoint Presentation</vt:lpstr>
      <vt:lpstr>Features of Python</vt:lpstr>
      <vt:lpstr> Softwares</vt:lpstr>
      <vt:lpstr>Libraries</vt:lpstr>
      <vt:lpstr>Python Core</vt:lpstr>
      <vt:lpstr>Functions</vt:lpstr>
      <vt:lpstr>PowerPoint Presentation</vt:lpstr>
      <vt:lpstr>Sequences in Python</vt:lpstr>
      <vt:lpstr>Lists</vt:lpstr>
      <vt:lpstr>Tuples</vt:lpstr>
      <vt:lpstr>Why Tuples when we have lists?</vt:lpstr>
      <vt:lpstr>Dictionaries</vt:lpstr>
      <vt:lpstr>Numpy</vt:lpstr>
      <vt:lpstr>Numpy Functions</vt:lpstr>
      <vt:lpstr>matplotlib.pyplot</vt:lpstr>
      <vt:lpstr>Matplotlib</vt:lpstr>
      <vt:lpstr>Pandas</vt:lpstr>
      <vt:lpstr>AI - Domains</vt:lpstr>
      <vt:lpstr>AI - Domains</vt:lpstr>
      <vt:lpstr>PowerPoint Presentation</vt:lpstr>
      <vt:lpstr>PowerPoint Presentation</vt:lpstr>
      <vt:lpstr>AI vs ML vs DL vs DS</vt:lpstr>
      <vt:lpstr>Is Machine Learning same as Artificial Learning?</vt:lpstr>
      <vt:lpstr>PowerPoint Presentation</vt:lpstr>
      <vt:lpstr>Terminologies</vt:lpstr>
      <vt:lpstr>Features of ML</vt:lpstr>
      <vt:lpstr>PowerPoint Presentation</vt:lpstr>
      <vt:lpstr>PowerPoint Presentation</vt:lpstr>
      <vt:lpstr>Supervised Learning</vt:lpstr>
      <vt:lpstr>Supervised Learning</vt:lpstr>
      <vt:lpstr>Unsupervised Learning</vt:lpstr>
      <vt:lpstr>PowerPoint Presentation</vt:lpstr>
      <vt:lpstr>PowerPoint Presentation</vt:lpstr>
      <vt:lpstr>PowerPoint Presentation</vt:lpstr>
      <vt:lpstr>Supervised Learning</vt:lpstr>
      <vt:lpstr>Steps in building ML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</vt:lpstr>
      <vt:lpstr>Normalization/Scaling</vt:lpstr>
      <vt:lpstr>Types</vt:lpstr>
      <vt:lpstr>How to use Min Max Scaler?</vt:lpstr>
      <vt:lpstr>PowerPoint Presentation</vt:lpstr>
      <vt:lpstr>KNN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Peace to you!</dc:title>
  <dc:creator>Administrator</dc:creator>
  <cp:lastModifiedBy>Ameen Manna</cp:lastModifiedBy>
  <cp:revision>132</cp:revision>
  <dcterms:created xsi:type="dcterms:W3CDTF">2019-07-07T17:12:59Z</dcterms:created>
  <dcterms:modified xsi:type="dcterms:W3CDTF">2022-08-16T12:45:21Z</dcterms:modified>
</cp:coreProperties>
</file>